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61" r:id="rId3"/>
    <p:sldId id="301" r:id="rId4"/>
    <p:sldId id="302" r:id="rId5"/>
    <p:sldId id="303" r:id="rId6"/>
    <p:sldId id="304" r:id="rId7"/>
    <p:sldId id="305" r:id="rId8"/>
    <p:sldId id="306" r:id="rId9"/>
    <p:sldId id="307" r:id="rId10"/>
    <p:sldId id="308"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12" r:id="rId43"/>
    <p:sldId id="313" r:id="rId44"/>
    <p:sldId id="314" r:id="rId45"/>
    <p:sldId id="315" r:id="rId46"/>
    <p:sldId id="316" r:id="rId47"/>
    <p:sldId id="317" r:id="rId48"/>
    <p:sldId id="318" r:id="rId49"/>
    <p:sldId id="327" r:id="rId50"/>
    <p:sldId id="319" r:id="rId51"/>
    <p:sldId id="320" r:id="rId52"/>
    <p:sldId id="328" r:id="rId53"/>
    <p:sldId id="324" r:id="rId54"/>
    <p:sldId id="325" r:id="rId55"/>
    <p:sldId id="32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ihally Nagoji, Meghashree" initials="MNM" lastIdx="1" clrIdx="0">
    <p:extLst>
      <p:ext uri="{19B8F6BF-5375-455C-9EA6-DF929625EA0E}">
        <p15:presenceInfo xmlns:p15="http://schemas.microsoft.com/office/powerpoint/2012/main" userId="S::mmaddi2@uic.edu::61f28a0c-1b0b-4e49-81ad-5f1ab6b256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D7A2FE-84C6-48C3-B371-8095BA25FE5E}" v="6" dt="2021-12-05T08:21:29.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76" d="100"/>
          <a:sy n="76" d="100"/>
        </p:scale>
        <p:origin x="49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dihally Nagoji, Meghashree" userId="61f28a0c-1b0b-4e49-81ad-5f1ab6b25693" providerId="ADAL" clId="{26D7A2FE-84C6-48C3-B371-8095BA25FE5E}"/>
    <pc:docChg chg="undo custSel addSld delSld modSld">
      <pc:chgData name="Maddihally Nagoji, Meghashree" userId="61f28a0c-1b0b-4e49-81ad-5f1ab6b25693" providerId="ADAL" clId="{26D7A2FE-84C6-48C3-B371-8095BA25FE5E}" dt="2021-12-05T08:41:35.053" v="5391" actId="27636"/>
      <pc:docMkLst>
        <pc:docMk/>
      </pc:docMkLst>
      <pc:sldChg chg="del">
        <pc:chgData name="Maddihally Nagoji, Meghashree" userId="61f28a0c-1b0b-4e49-81ad-5f1ab6b25693" providerId="ADAL" clId="{26D7A2FE-84C6-48C3-B371-8095BA25FE5E}" dt="2021-12-05T05:55:57.149" v="22" actId="2696"/>
        <pc:sldMkLst>
          <pc:docMk/>
          <pc:sldMk cId="108902907" sldId="258"/>
        </pc:sldMkLst>
      </pc:sldChg>
      <pc:sldChg chg="del">
        <pc:chgData name="Maddihally Nagoji, Meghashree" userId="61f28a0c-1b0b-4e49-81ad-5f1ab6b25693" providerId="ADAL" clId="{26D7A2FE-84C6-48C3-B371-8095BA25FE5E}" dt="2021-12-05T05:55:57.149" v="22" actId="2696"/>
        <pc:sldMkLst>
          <pc:docMk/>
          <pc:sldMk cId="2717399830" sldId="259"/>
        </pc:sldMkLst>
      </pc:sldChg>
      <pc:sldChg chg="del">
        <pc:chgData name="Maddihally Nagoji, Meghashree" userId="61f28a0c-1b0b-4e49-81ad-5f1ab6b25693" providerId="ADAL" clId="{26D7A2FE-84C6-48C3-B371-8095BA25FE5E}" dt="2021-12-05T05:55:57.149" v="22" actId="2696"/>
        <pc:sldMkLst>
          <pc:docMk/>
          <pc:sldMk cId="1035252836" sldId="260"/>
        </pc:sldMkLst>
      </pc:sldChg>
      <pc:sldChg chg="addSp delSp modSp mod">
        <pc:chgData name="Maddihally Nagoji, Meghashree" userId="61f28a0c-1b0b-4e49-81ad-5f1ab6b25693" providerId="ADAL" clId="{26D7A2FE-84C6-48C3-B371-8095BA25FE5E}" dt="2021-12-05T06:02:43.123" v="262" actId="20577"/>
        <pc:sldMkLst>
          <pc:docMk/>
          <pc:sldMk cId="450367475" sldId="261"/>
        </pc:sldMkLst>
        <pc:spChg chg="mod">
          <ac:chgData name="Maddihally Nagoji, Meghashree" userId="61f28a0c-1b0b-4e49-81ad-5f1ab6b25693" providerId="ADAL" clId="{26D7A2FE-84C6-48C3-B371-8095BA25FE5E}" dt="2021-12-05T05:56:52.867" v="102" actId="20577"/>
          <ac:spMkLst>
            <pc:docMk/>
            <pc:sldMk cId="450367475" sldId="261"/>
            <ac:spMk id="2" creationId="{61DC0F4A-C532-458B-A36A-A7E70A0B63B9}"/>
          </ac:spMkLst>
        </pc:spChg>
        <pc:spChg chg="mod">
          <ac:chgData name="Maddihally Nagoji, Meghashree" userId="61f28a0c-1b0b-4e49-81ad-5f1ab6b25693" providerId="ADAL" clId="{26D7A2FE-84C6-48C3-B371-8095BA25FE5E}" dt="2021-12-05T06:02:43.123" v="262" actId="20577"/>
          <ac:spMkLst>
            <pc:docMk/>
            <pc:sldMk cId="450367475" sldId="261"/>
            <ac:spMk id="5" creationId="{A4635CB1-F3AF-47ED-85DD-36F8160D615F}"/>
          </ac:spMkLst>
        </pc:spChg>
        <pc:picChg chg="del">
          <ac:chgData name="Maddihally Nagoji, Meghashree" userId="61f28a0c-1b0b-4e49-81ad-5f1ab6b25693" providerId="ADAL" clId="{26D7A2FE-84C6-48C3-B371-8095BA25FE5E}" dt="2021-12-05T05:57:00.739" v="103" actId="478"/>
          <ac:picMkLst>
            <pc:docMk/>
            <pc:sldMk cId="450367475" sldId="261"/>
            <ac:picMk id="4" creationId="{E9275AFD-ACE8-4AE9-ADD7-A79ECADFB1D8}"/>
          </ac:picMkLst>
        </pc:picChg>
        <pc:picChg chg="add mod">
          <ac:chgData name="Maddihally Nagoji, Meghashree" userId="61f28a0c-1b0b-4e49-81ad-5f1ab6b25693" providerId="ADAL" clId="{26D7A2FE-84C6-48C3-B371-8095BA25FE5E}" dt="2021-12-05T05:58:12.754" v="126" actId="1076"/>
          <ac:picMkLst>
            <pc:docMk/>
            <pc:sldMk cId="450367475" sldId="261"/>
            <ac:picMk id="6" creationId="{98AB92A9-938C-4A4E-994B-A26B13B2F7C4}"/>
          </ac:picMkLst>
        </pc:picChg>
      </pc:sldChg>
      <pc:sldChg chg="del">
        <pc:chgData name="Maddihally Nagoji, Meghashree" userId="61f28a0c-1b0b-4e49-81ad-5f1ab6b25693" providerId="ADAL" clId="{26D7A2FE-84C6-48C3-B371-8095BA25FE5E}" dt="2021-12-05T05:55:57.149" v="22" actId="2696"/>
        <pc:sldMkLst>
          <pc:docMk/>
          <pc:sldMk cId="804610957" sldId="262"/>
        </pc:sldMkLst>
      </pc:sldChg>
      <pc:sldChg chg="del">
        <pc:chgData name="Maddihally Nagoji, Meghashree" userId="61f28a0c-1b0b-4e49-81ad-5f1ab6b25693" providerId="ADAL" clId="{26D7A2FE-84C6-48C3-B371-8095BA25FE5E}" dt="2021-12-05T05:55:57.149" v="22" actId="2696"/>
        <pc:sldMkLst>
          <pc:docMk/>
          <pc:sldMk cId="2200599457" sldId="263"/>
        </pc:sldMkLst>
      </pc:sldChg>
      <pc:sldChg chg="del">
        <pc:chgData name="Maddihally Nagoji, Meghashree" userId="61f28a0c-1b0b-4e49-81ad-5f1ab6b25693" providerId="ADAL" clId="{26D7A2FE-84C6-48C3-B371-8095BA25FE5E}" dt="2021-12-05T05:55:57.149" v="22" actId="2696"/>
        <pc:sldMkLst>
          <pc:docMk/>
          <pc:sldMk cId="2280472376" sldId="264"/>
        </pc:sldMkLst>
      </pc:sldChg>
      <pc:sldChg chg="del">
        <pc:chgData name="Maddihally Nagoji, Meghashree" userId="61f28a0c-1b0b-4e49-81ad-5f1ab6b25693" providerId="ADAL" clId="{26D7A2FE-84C6-48C3-B371-8095BA25FE5E}" dt="2021-12-05T05:55:57.149" v="22" actId="2696"/>
        <pc:sldMkLst>
          <pc:docMk/>
          <pc:sldMk cId="3004310472" sldId="265"/>
        </pc:sldMkLst>
      </pc:sldChg>
      <pc:sldChg chg="del">
        <pc:chgData name="Maddihally Nagoji, Meghashree" userId="61f28a0c-1b0b-4e49-81ad-5f1ab6b25693" providerId="ADAL" clId="{26D7A2FE-84C6-48C3-B371-8095BA25FE5E}" dt="2021-12-05T05:55:57.149" v="22" actId="2696"/>
        <pc:sldMkLst>
          <pc:docMk/>
          <pc:sldMk cId="85341350" sldId="266"/>
        </pc:sldMkLst>
      </pc:sldChg>
      <pc:sldChg chg="del">
        <pc:chgData name="Maddihally Nagoji, Meghashree" userId="61f28a0c-1b0b-4e49-81ad-5f1ab6b25693" providerId="ADAL" clId="{26D7A2FE-84C6-48C3-B371-8095BA25FE5E}" dt="2021-12-05T05:55:57.149" v="22" actId="2696"/>
        <pc:sldMkLst>
          <pc:docMk/>
          <pc:sldMk cId="2222534156" sldId="267"/>
        </pc:sldMkLst>
      </pc:sldChg>
      <pc:sldChg chg="del">
        <pc:chgData name="Maddihally Nagoji, Meghashree" userId="61f28a0c-1b0b-4e49-81ad-5f1ab6b25693" providerId="ADAL" clId="{26D7A2FE-84C6-48C3-B371-8095BA25FE5E}" dt="2021-12-05T05:55:57.149" v="22" actId="2696"/>
        <pc:sldMkLst>
          <pc:docMk/>
          <pc:sldMk cId="1306551959" sldId="268"/>
        </pc:sldMkLst>
      </pc:sldChg>
      <pc:sldChg chg="modSp mod">
        <pc:chgData name="Maddihally Nagoji, Meghashree" userId="61f28a0c-1b0b-4e49-81ad-5f1ab6b25693" providerId="ADAL" clId="{26D7A2FE-84C6-48C3-B371-8095BA25FE5E}" dt="2021-12-05T08:41:35.053" v="5391" actId="27636"/>
        <pc:sldMkLst>
          <pc:docMk/>
          <pc:sldMk cId="2511830178" sldId="269"/>
        </pc:sldMkLst>
        <pc:spChg chg="mod">
          <ac:chgData name="Maddihally Nagoji, Meghashree" userId="61f28a0c-1b0b-4e49-81ad-5f1ab6b25693" providerId="ADAL" clId="{26D7A2FE-84C6-48C3-B371-8095BA25FE5E}" dt="2021-12-05T08:41:35.053" v="5391" actId="27636"/>
          <ac:spMkLst>
            <pc:docMk/>
            <pc:sldMk cId="2511830178" sldId="269"/>
            <ac:spMk id="2" creationId="{36C82A30-AEC3-4962-81BA-F8ACDF8ED13F}"/>
          </ac:spMkLst>
        </pc:spChg>
      </pc:sldChg>
      <pc:sldChg chg="addSp delSp modSp add del mod">
        <pc:chgData name="Maddihally Nagoji, Meghashree" userId="61f28a0c-1b0b-4e49-81ad-5f1ab6b25693" providerId="ADAL" clId="{26D7A2FE-84C6-48C3-B371-8095BA25FE5E}" dt="2021-12-05T06:04:47.221" v="276" actId="1076"/>
        <pc:sldMkLst>
          <pc:docMk/>
          <pc:sldMk cId="2026332631" sldId="270"/>
        </pc:sldMkLst>
        <pc:spChg chg="mod">
          <ac:chgData name="Maddihally Nagoji, Meghashree" userId="61f28a0c-1b0b-4e49-81ad-5f1ab6b25693" providerId="ADAL" clId="{26D7A2FE-84C6-48C3-B371-8095BA25FE5E}" dt="2021-12-05T05:59:16.055" v="155" actId="20577"/>
          <ac:spMkLst>
            <pc:docMk/>
            <pc:sldMk cId="2026332631" sldId="270"/>
            <ac:spMk id="2" creationId="{61DC0F4A-C532-458B-A36A-A7E70A0B63B9}"/>
          </ac:spMkLst>
        </pc:spChg>
        <pc:spChg chg="mod">
          <ac:chgData name="Maddihally Nagoji, Meghashree" userId="61f28a0c-1b0b-4e49-81ad-5f1ab6b25693" providerId="ADAL" clId="{26D7A2FE-84C6-48C3-B371-8095BA25FE5E}" dt="2021-12-05T06:02:39.186" v="261" actId="20577"/>
          <ac:spMkLst>
            <pc:docMk/>
            <pc:sldMk cId="2026332631" sldId="270"/>
            <ac:spMk id="5" creationId="{A4635CB1-F3AF-47ED-85DD-36F8160D615F}"/>
          </ac:spMkLst>
        </pc:spChg>
        <pc:picChg chg="del">
          <ac:chgData name="Maddihally Nagoji, Meghashree" userId="61f28a0c-1b0b-4e49-81ad-5f1ab6b25693" providerId="ADAL" clId="{26D7A2FE-84C6-48C3-B371-8095BA25FE5E}" dt="2021-12-05T05:59:25.557" v="156" actId="478"/>
          <ac:picMkLst>
            <pc:docMk/>
            <pc:sldMk cId="2026332631" sldId="270"/>
            <ac:picMk id="6" creationId="{98AB92A9-938C-4A4E-994B-A26B13B2F7C4}"/>
          </ac:picMkLst>
        </pc:picChg>
        <pc:picChg chg="add mod">
          <ac:chgData name="Maddihally Nagoji, Meghashree" userId="61f28a0c-1b0b-4e49-81ad-5f1ab6b25693" providerId="ADAL" clId="{26D7A2FE-84C6-48C3-B371-8095BA25FE5E}" dt="2021-12-05T06:04:47.221" v="276" actId="1076"/>
          <ac:picMkLst>
            <pc:docMk/>
            <pc:sldMk cId="2026332631" sldId="270"/>
            <ac:picMk id="7" creationId="{D7A70EB2-AE0A-4723-A32D-7102572D5F46}"/>
          </ac:picMkLst>
        </pc:picChg>
      </pc:sldChg>
      <pc:sldChg chg="addSp delSp modSp add del mod">
        <pc:chgData name="Maddihally Nagoji, Meghashree" userId="61f28a0c-1b0b-4e49-81ad-5f1ab6b25693" providerId="ADAL" clId="{26D7A2FE-84C6-48C3-B371-8095BA25FE5E}" dt="2021-12-05T06:04:44.348" v="275" actId="1076"/>
        <pc:sldMkLst>
          <pc:docMk/>
          <pc:sldMk cId="10474113" sldId="271"/>
        </pc:sldMkLst>
        <pc:spChg chg="mod">
          <ac:chgData name="Maddihally Nagoji, Meghashree" userId="61f28a0c-1b0b-4e49-81ad-5f1ab6b25693" providerId="ADAL" clId="{26D7A2FE-84C6-48C3-B371-8095BA25FE5E}" dt="2021-12-05T06:03:34.414" v="269" actId="1076"/>
          <ac:spMkLst>
            <pc:docMk/>
            <pc:sldMk cId="10474113" sldId="271"/>
            <ac:spMk id="5" creationId="{A4635CB1-F3AF-47ED-85DD-36F8160D615F}"/>
          </ac:spMkLst>
        </pc:spChg>
        <pc:picChg chg="add mod">
          <ac:chgData name="Maddihally Nagoji, Meghashree" userId="61f28a0c-1b0b-4e49-81ad-5f1ab6b25693" providerId="ADAL" clId="{26D7A2FE-84C6-48C3-B371-8095BA25FE5E}" dt="2021-12-05T06:04:44.348" v="275" actId="1076"/>
          <ac:picMkLst>
            <pc:docMk/>
            <pc:sldMk cId="10474113" sldId="271"/>
            <ac:picMk id="4" creationId="{3C663B69-1071-4266-B31B-308775ED3A48}"/>
          </ac:picMkLst>
        </pc:picChg>
        <pc:picChg chg="del">
          <ac:chgData name="Maddihally Nagoji, Meghashree" userId="61f28a0c-1b0b-4e49-81ad-5f1ab6b25693" providerId="ADAL" clId="{26D7A2FE-84C6-48C3-B371-8095BA25FE5E}" dt="2021-12-05T06:01:14.535" v="217" actId="478"/>
          <ac:picMkLst>
            <pc:docMk/>
            <pc:sldMk cId="10474113" sldId="271"/>
            <ac:picMk id="7" creationId="{D7A70EB2-AE0A-4723-A32D-7102572D5F46}"/>
          </ac:picMkLst>
        </pc:picChg>
      </pc:sldChg>
      <pc:sldChg chg="del">
        <pc:chgData name="Maddihally Nagoji, Meghashree" userId="61f28a0c-1b0b-4e49-81ad-5f1ab6b25693" providerId="ADAL" clId="{26D7A2FE-84C6-48C3-B371-8095BA25FE5E}" dt="2021-12-05T05:56:12.449" v="24" actId="2696"/>
        <pc:sldMkLst>
          <pc:docMk/>
          <pc:sldMk cId="1208259305" sldId="272"/>
        </pc:sldMkLst>
      </pc:sldChg>
      <pc:sldChg chg="addSp delSp modSp add mod">
        <pc:chgData name="Maddihally Nagoji, Meghashree" userId="61f28a0c-1b0b-4e49-81ad-5f1ab6b25693" providerId="ADAL" clId="{26D7A2FE-84C6-48C3-B371-8095BA25FE5E}" dt="2021-12-05T08:23:46.953" v="5158" actId="20577"/>
        <pc:sldMkLst>
          <pc:docMk/>
          <pc:sldMk cId="2693981233" sldId="272"/>
        </pc:sldMkLst>
        <pc:spChg chg="mod">
          <ac:chgData name="Maddihally Nagoji, Meghashree" userId="61f28a0c-1b0b-4e49-81ad-5f1ab6b25693" providerId="ADAL" clId="{26D7A2FE-84C6-48C3-B371-8095BA25FE5E}" dt="2021-12-05T08:23:46.953" v="5158" actId="20577"/>
          <ac:spMkLst>
            <pc:docMk/>
            <pc:sldMk cId="2693981233" sldId="272"/>
            <ac:spMk id="5" creationId="{A4635CB1-F3AF-47ED-85DD-36F8160D615F}"/>
          </ac:spMkLst>
        </pc:spChg>
        <pc:picChg chg="del">
          <ac:chgData name="Maddihally Nagoji, Meghashree" userId="61f28a0c-1b0b-4e49-81ad-5f1ab6b25693" providerId="ADAL" clId="{26D7A2FE-84C6-48C3-B371-8095BA25FE5E}" dt="2021-12-05T06:03:43.597" v="271" actId="478"/>
          <ac:picMkLst>
            <pc:docMk/>
            <pc:sldMk cId="2693981233" sldId="272"/>
            <ac:picMk id="4" creationId="{3C663B69-1071-4266-B31B-308775ED3A48}"/>
          </ac:picMkLst>
        </pc:picChg>
        <pc:picChg chg="add del mod">
          <ac:chgData name="Maddihally Nagoji, Meghashree" userId="61f28a0c-1b0b-4e49-81ad-5f1ab6b25693" providerId="ADAL" clId="{26D7A2FE-84C6-48C3-B371-8095BA25FE5E}" dt="2021-12-05T06:05:18.225" v="278" actId="478"/>
          <ac:picMkLst>
            <pc:docMk/>
            <pc:sldMk cId="2693981233" sldId="272"/>
            <ac:picMk id="6" creationId="{2CD8AF26-7F4C-4714-BBC1-8F7AA0C93631}"/>
          </ac:picMkLst>
        </pc:picChg>
        <pc:picChg chg="add del mod">
          <ac:chgData name="Maddihally Nagoji, Meghashree" userId="61f28a0c-1b0b-4e49-81ad-5f1ab6b25693" providerId="ADAL" clId="{26D7A2FE-84C6-48C3-B371-8095BA25FE5E}" dt="2021-12-05T06:07:05.868" v="367" actId="478"/>
          <ac:picMkLst>
            <pc:docMk/>
            <pc:sldMk cId="2693981233" sldId="272"/>
            <ac:picMk id="8" creationId="{23063C3F-4FEA-417C-80E2-20050CE5EEB3}"/>
          </ac:picMkLst>
        </pc:picChg>
        <pc:picChg chg="add mod">
          <ac:chgData name="Maddihally Nagoji, Meghashree" userId="61f28a0c-1b0b-4e49-81ad-5f1ab6b25693" providerId="ADAL" clId="{26D7A2FE-84C6-48C3-B371-8095BA25FE5E}" dt="2021-12-05T06:07:30.463" v="370" actId="1076"/>
          <ac:picMkLst>
            <pc:docMk/>
            <pc:sldMk cId="2693981233" sldId="272"/>
            <ac:picMk id="10" creationId="{911F48B3-76A6-41E6-8827-0BA3CF8C1067}"/>
          </ac:picMkLst>
        </pc:picChg>
      </pc:sldChg>
      <pc:sldChg chg="addSp delSp modSp add mod">
        <pc:chgData name="Maddihally Nagoji, Meghashree" userId="61f28a0c-1b0b-4e49-81ad-5f1ab6b25693" providerId="ADAL" clId="{26D7A2FE-84C6-48C3-B371-8095BA25FE5E}" dt="2021-12-05T08:23:55.394" v="5162" actId="20577"/>
        <pc:sldMkLst>
          <pc:docMk/>
          <pc:sldMk cId="555279764" sldId="273"/>
        </pc:sldMkLst>
        <pc:spChg chg="mod">
          <ac:chgData name="Maddihally Nagoji, Meghashree" userId="61f28a0c-1b0b-4e49-81ad-5f1ab6b25693" providerId="ADAL" clId="{26D7A2FE-84C6-48C3-B371-8095BA25FE5E}" dt="2021-12-05T08:23:55.394" v="5162" actId="20577"/>
          <ac:spMkLst>
            <pc:docMk/>
            <pc:sldMk cId="555279764" sldId="273"/>
            <ac:spMk id="5" creationId="{A4635CB1-F3AF-47ED-85DD-36F8160D615F}"/>
          </ac:spMkLst>
        </pc:spChg>
        <pc:picChg chg="add mod">
          <ac:chgData name="Maddihally Nagoji, Meghashree" userId="61f28a0c-1b0b-4e49-81ad-5f1ab6b25693" providerId="ADAL" clId="{26D7A2FE-84C6-48C3-B371-8095BA25FE5E}" dt="2021-12-05T06:12:07.309" v="709" actId="1076"/>
          <ac:picMkLst>
            <pc:docMk/>
            <pc:sldMk cId="555279764" sldId="273"/>
            <ac:picMk id="4" creationId="{78C301E8-1275-42BD-9EEA-7E71658B7356}"/>
          </ac:picMkLst>
        </pc:picChg>
        <pc:picChg chg="add mod">
          <ac:chgData name="Maddihally Nagoji, Meghashree" userId="61f28a0c-1b0b-4e49-81ad-5f1ab6b25693" providerId="ADAL" clId="{26D7A2FE-84C6-48C3-B371-8095BA25FE5E}" dt="2021-12-05T06:12:22.607" v="712" actId="1076"/>
          <ac:picMkLst>
            <pc:docMk/>
            <pc:sldMk cId="555279764" sldId="273"/>
            <ac:picMk id="7" creationId="{B41AC844-5057-459F-94D6-F6FA76A7127A}"/>
          </ac:picMkLst>
        </pc:picChg>
        <pc:picChg chg="del">
          <ac:chgData name="Maddihally Nagoji, Meghashree" userId="61f28a0c-1b0b-4e49-81ad-5f1ab6b25693" providerId="ADAL" clId="{26D7A2FE-84C6-48C3-B371-8095BA25FE5E}" dt="2021-12-05T06:11:05.851" v="702" actId="478"/>
          <ac:picMkLst>
            <pc:docMk/>
            <pc:sldMk cId="555279764" sldId="273"/>
            <ac:picMk id="10" creationId="{911F48B3-76A6-41E6-8827-0BA3CF8C1067}"/>
          </ac:picMkLst>
        </pc:picChg>
      </pc:sldChg>
      <pc:sldChg chg="del">
        <pc:chgData name="Maddihally Nagoji, Meghashree" userId="61f28a0c-1b0b-4e49-81ad-5f1ab6b25693" providerId="ADAL" clId="{26D7A2FE-84C6-48C3-B371-8095BA25FE5E}" dt="2021-12-05T05:56:12.449" v="24" actId="2696"/>
        <pc:sldMkLst>
          <pc:docMk/>
          <pc:sldMk cId="2962907390" sldId="273"/>
        </pc:sldMkLst>
      </pc:sldChg>
      <pc:sldChg chg="del">
        <pc:chgData name="Maddihally Nagoji, Meghashree" userId="61f28a0c-1b0b-4e49-81ad-5f1ab6b25693" providerId="ADAL" clId="{26D7A2FE-84C6-48C3-B371-8095BA25FE5E}" dt="2021-12-05T05:56:12.449" v="24" actId="2696"/>
        <pc:sldMkLst>
          <pc:docMk/>
          <pc:sldMk cId="36931206" sldId="274"/>
        </pc:sldMkLst>
      </pc:sldChg>
      <pc:sldChg chg="addSp delSp modSp add mod">
        <pc:chgData name="Maddihally Nagoji, Meghashree" userId="61f28a0c-1b0b-4e49-81ad-5f1ab6b25693" providerId="ADAL" clId="{26D7A2FE-84C6-48C3-B371-8095BA25FE5E}" dt="2021-12-05T06:20:13.813" v="1134" actId="1076"/>
        <pc:sldMkLst>
          <pc:docMk/>
          <pc:sldMk cId="2521589360" sldId="274"/>
        </pc:sldMkLst>
        <pc:spChg chg="mod">
          <ac:chgData name="Maddihally Nagoji, Meghashree" userId="61f28a0c-1b0b-4e49-81ad-5f1ab6b25693" providerId="ADAL" clId="{26D7A2FE-84C6-48C3-B371-8095BA25FE5E}" dt="2021-12-05T06:16:02.076" v="968" actId="20577"/>
          <ac:spMkLst>
            <pc:docMk/>
            <pc:sldMk cId="2521589360" sldId="274"/>
            <ac:spMk id="2" creationId="{61DC0F4A-C532-458B-A36A-A7E70A0B63B9}"/>
          </ac:spMkLst>
        </pc:spChg>
        <pc:spChg chg="mod">
          <ac:chgData name="Maddihally Nagoji, Meghashree" userId="61f28a0c-1b0b-4e49-81ad-5f1ab6b25693" providerId="ADAL" clId="{26D7A2FE-84C6-48C3-B371-8095BA25FE5E}" dt="2021-12-05T06:20:13.813" v="1134" actId="1076"/>
          <ac:spMkLst>
            <pc:docMk/>
            <pc:sldMk cId="2521589360" sldId="274"/>
            <ac:spMk id="5" creationId="{A4635CB1-F3AF-47ED-85DD-36F8160D615F}"/>
          </ac:spMkLst>
        </pc:spChg>
        <pc:picChg chg="del">
          <ac:chgData name="Maddihally Nagoji, Meghashree" userId="61f28a0c-1b0b-4e49-81ad-5f1ab6b25693" providerId="ADAL" clId="{26D7A2FE-84C6-48C3-B371-8095BA25FE5E}" dt="2021-12-05T06:16:05.555" v="970" actId="478"/>
          <ac:picMkLst>
            <pc:docMk/>
            <pc:sldMk cId="2521589360" sldId="274"/>
            <ac:picMk id="4" creationId="{78C301E8-1275-42BD-9EEA-7E71658B7356}"/>
          </ac:picMkLst>
        </pc:picChg>
        <pc:picChg chg="add mod">
          <ac:chgData name="Maddihally Nagoji, Meghashree" userId="61f28a0c-1b0b-4e49-81ad-5f1ab6b25693" providerId="ADAL" clId="{26D7A2FE-84C6-48C3-B371-8095BA25FE5E}" dt="2021-12-05T06:19:13.754" v="1067" actId="14100"/>
          <ac:picMkLst>
            <pc:docMk/>
            <pc:sldMk cId="2521589360" sldId="274"/>
            <ac:picMk id="6" creationId="{0C7F9B57-6084-4F08-A759-F1EF326943C2}"/>
          </ac:picMkLst>
        </pc:picChg>
        <pc:picChg chg="del">
          <ac:chgData name="Maddihally Nagoji, Meghashree" userId="61f28a0c-1b0b-4e49-81ad-5f1ab6b25693" providerId="ADAL" clId="{26D7A2FE-84C6-48C3-B371-8095BA25FE5E}" dt="2021-12-05T06:16:03.983" v="969" actId="478"/>
          <ac:picMkLst>
            <pc:docMk/>
            <pc:sldMk cId="2521589360" sldId="274"/>
            <ac:picMk id="7" creationId="{B41AC844-5057-459F-94D6-F6FA76A7127A}"/>
          </ac:picMkLst>
        </pc:picChg>
        <pc:picChg chg="add mod">
          <ac:chgData name="Maddihally Nagoji, Meghashree" userId="61f28a0c-1b0b-4e49-81ad-5f1ab6b25693" providerId="ADAL" clId="{26D7A2FE-84C6-48C3-B371-8095BA25FE5E}" dt="2021-12-05T06:19:22.516" v="1070" actId="14100"/>
          <ac:picMkLst>
            <pc:docMk/>
            <pc:sldMk cId="2521589360" sldId="274"/>
            <ac:picMk id="9" creationId="{5F6EF47F-0843-48F7-B17C-4A1B19A14765}"/>
          </ac:picMkLst>
        </pc:picChg>
      </pc:sldChg>
      <pc:sldChg chg="addSp delSp modSp add mod">
        <pc:chgData name="Maddihally Nagoji, Meghashree" userId="61f28a0c-1b0b-4e49-81ad-5f1ab6b25693" providerId="ADAL" clId="{26D7A2FE-84C6-48C3-B371-8095BA25FE5E}" dt="2021-12-05T06:31:26.191" v="1690" actId="1076"/>
        <pc:sldMkLst>
          <pc:docMk/>
          <pc:sldMk cId="125971083" sldId="275"/>
        </pc:sldMkLst>
        <pc:spChg chg="mod">
          <ac:chgData name="Maddihally Nagoji, Meghashree" userId="61f28a0c-1b0b-4e49-81ad-5f1ab6b25693" providerId="ADAL" clId="{26D7A2FE-84C6-48C3-B371-8095BA25FE5E}" dt="2021-12-05T06:31:26.191" v="1690" actId="1076"/>
          <ac:spMkLst>
            <pc:docMk/>
            <pc:sldMk cId="125971083" sldId="275"/>
            <ac:spMk id="5" creationId="{A4635CB1-F3AF-47ED-85DD-36F8160D615F}"/>
          </ac:spMkLst>
        </pc:spChg>
        <pc:picChg chg="add mod">
          <ac:chgData name="Maddihally Nagoji, Meghashree" userId="61f28a0c-1b0b-4e49-81ad-5f1ab6b25693" providerId="ADAL" clId="{26D7A2FE-84C6-48C3-B371-8095BA25FE5E}" dt="2021-12-05T06:31:11.803" v="1687" actId="14100"/>
          <ac:picMkLst>
            <pc:docMk/>
            <pc:sldMk cId="125971083" sldId="275"/>
            <ac:picMk id="4" creationId="{14356B14-57FD-4D00-B843-AC2891AE8A8E}"/>
          </ac:picMkLst>
        </pc:picChg>
        <pc:picChg chg="del">
          <ac:chgData name="Maddihally Nagoji, Meghashree" userId="61f28a0c-1b0b-4e49-81ad-5f1ab6b25693" providerId="ADAL" clId="{26D7A2FE-84C6-48C3-B371-8095BA25FE5E}" dt="2021-12-05T06:21:48.630" v="1136" actId="478"/>
          <ac:picMkLst>
            <pc:docMk/>
            <pc:sldMk cId="125971083" sldId="275"/>
            <ac:picMk id="6" creationId="{0C7F9B57-6084-4F08-A759-F1EF326943C2}"/>
          </ac:picMkLst>
        </pc:picChg>
        <pc:picChg chg="add del mod">
          <ac:chgData name="Maddihally Nagoji, Meghashree" userId="61f28a0c-1b0b-4e49-81ad-5f1ab6b25693" providerId="ADAL" clId="{26D7A2FE-84C6-48C3-B371-8095BA25FE5E}" dt="2021-12-05T06:24:05.231" v="1186" actId="478"/>
          <ac:picMkLst>
            <pc:docMk/>
            <pc:sldMk cId="125971083" sldId="275"/>
            <ac:picMk id="8" creationId="{877C87B7-AC2A-4B76-93A6-A1A51B743928}"/>
          </ac:picMkLst>
        </pc:picChg>
        <pc:picChg chg="del">
          <ac:chgData name="Maddihally Nagoji, Meghashree" userId="61f28a0c-1b0b-4e49-81ad-5f1ab6b25693" providerId="ADAL" clId="{26D7A2FE-84C6-48C3-B371-8095BA25FE5E}" dt="2021-12-05T06:21:49.762" v="1137" actId="478"/>
          <ac:picMkLst>
            <pc:docMk/>
            <pc:sldMk cId="125971083" sldId="275"/>
            <ac:picMk id="9" creationId="{5F6EF47F-0843-48F7-B17C-4A1B19A14765}"/>
          </ac:picMkLst>
        </pc:picChg>
        <pc:picChg chg="add del mod">
          <ac:chgData name="Maddihally Nagoji, Meghashree" userId="61f28a0c-1b0b-4e49-81ad-5f1ab6b25693" providerId="ADAL" clId="{26D7A2FE-84C6-48C3-B371-8095BA25FE5E}" dt="2021-12-05T06:25:12.633" v="1194" actId="478"/>
          <ac:picMkLst>
            <pc:docMk/>
            <pc:sldMk cId="125971083" sldId="275"/>
            <ac:picMk id="11" creationId="{E26F8E99-043C-410C-8D96-1EF09C687CA5}"/>
          </ac:picMkLst>
        </pc:picChg>
        <pc:picChg chg="add mod">
          <ac:chgData name="Maddihally Nagoji, Meghashree" userId="61f28a0c-1b0b-4e49-81ad-5f1ab6b25693" providerId="ADAL" clId="{26D7A2FE-84C6-48C3-B371-8095BA25FE5E}" dt="2021-12-05T06:31:14.916" v="1688" actId="14100"/>
          <ac:picMkLst>
            <pc:docMk/>
            <pc:sldMk cId="125971083" sldId="275"/>
            <ac:picMk id="13" creationId="{E65DB3B4-FF93-4B5E-8222-010C307D4F33}"/>
          </ac:picMkLst>
        </pc:picChg>
      </pc:sldChg>
      <pc:sldChg chg="del">
        <pc:chgData name="Maddihally Nagoji, Meghashree" userId="61f28a0c-1b0b-4e49-81ad-5f1ab6b25693" providerId="ADAL" clId="{26D7A2FE-84C6-48C3-B371-8095BA25FE5E}" dt="2021-12-05T05:56:12.449" v="24" actId="2696"/>
        <pc:sldMkLst>
          <pc:docMk/>
          <pc:sldMk cId="2914116035" sldId="275"/>
        </pc:sldMkLst>
      </pc:sldChg>
      <pc:sldChg chg="addSp delSp modSp add mod">
        <pc:chgData name="Maddihally Nagoji, Meghashree" userId="61f28a0c-1b0b-4e49-81ad-5f1ab6b25693" providerId="ADAL" clId="{26D7A2FE-84C6-48C3-B371-8095BA25FE5E}" dt="2021-12-05T06:35:09.731" v="1843" actId="14100"/>
        <pc:sldMkLst>
          <pc:docMk/>
          <pc:sldMk cId="676350905" sldId="276"/>
        </pc:sldMkLst>
        <pc:spChg chg="mod">
          <ac:chgData name="Maddihally Nagoji, Meghashree" userId="61f28a0c-1b0b-4e49-81ad-5f1ab6b25693" providerId="ADAL" clId="{26D7A2FE-84C6-48C3-B371-8095BA25FE5E}" dt="2021-12-05T06:34:50.853" v="1837" actId="1076"/>
          <ac:spMkLst>
            <pc:docMk/>
            <pc:sldMk cId="676350905" sldId="276"/>
            <ac:spMk id="5" creationId="{A4635CB1-F3AF-47ED-85DD-36F8160D615F}"/>
          </ac:spMkLst>
        </pc:spChg>
        <pc:picChg chg="del">
          <ac:chgData name="Maddihally Nagoji, Meghashree" userId="61f28a0c-1b0b-4e49-81ad-5f1ab6b25693" providerId="ADAL" clId="{26D7A2FE-84C6-48C3-B371-8095BA25FE5E}" dt="2021-12-05T06:32:04.248" v="1692" actId="478"/>
          <ac:picMkLst>
            <pc:docMk/>
            <pc:sldMk cId="676350905" sldId="276"/>
            <ac:picMk id="4" creationId="{14356B14-57FD-4D00-B843-AC2891AE8A8E}"/>
          </ac:picMkLst>
        </pc:picChg>
        <pc:picChg chg="add mod">
          <ac:chgData name="Maddihally Nagoji, Meghashree" userId="61f28a0c-1b0b-4e49-81ad-5f1ab6b25693" providerId="ADAL" clId="{26D7A2FE-84C6-48C3-B371-8095BA25FE5E}" dt="2021-12-05T06:35:09.731" v="1843" actId="14100"/>
          <ac:picMkLst>
            <pc:docMk/>
            <pc:sldMk cId="676350905" sldId="276"/>
            <ac:picMk id="6" creationId="{141EED9E-9DC0-4EF5-B081-FD59E216E281}"/>
          </ac:picMkLst>
        </pc:picChg>
        <pc:picChg chg="add mod">
          <ac:chgData name="Maddihally Nagoji, Meghashree" userId="61f28a0c-1b0b-4e49-81ad-5f1ab6b25693" providerId="ADAL" clId="{26D7A2FE-84C6-48C3-B371-8095BA25FE5E}" dt="2021-12-05T06:35:05.755" v="1842" actId="14100"/>
          <ac:picMkLst>
            <pc:docMk/>
            <pc:sldMk cId="676350905" sldId="276"/>
            <ac:picMk id="8" creationId="{1BF05C09-6C08-48C8-A711-9C66FC6D2EB2}"/>
          </ac:picMkLst>
        </pc:picChg>
        <pc:picChg chg="del">
          <ac:chgData name="Maddihally Nagoji, Meghashree" userId="61f28a0c-1b0b-4e49-81ad-5f1ab6b25693" providerId="ADAL" clId="{26D7A2FE-84C6-48C3-B371-8095BA25FE5E}" dt="2021-12-05T06:32:06.116" v="1693" actId="478"/>
          <ac:picMkLst>
            <pc:docMk/>
            <pc:sldMk cId="676350905" sldId="276"/>
            <ac:picMk id="13" creationId="{E65DB3B4-FF93-4B5E-8222-010C307D4F33}"/>
          </ac:picMkLst>
        </pc:picChg>
      </pc:sldChg>
      <pc:sldChg chg="del">
        <pc:chgData name="Maddihally Nagoji, Meghashree" userId="61f28a0c-1b0b-4e49-81ad-5f1ab6b25693" providerId="ADAL" clId="{26D7A2FE-84C6-48C3-B371-8095BA25FE5E}" dt="2021-12-05T05:56:12.449" v="24" actId="2696"/>
        <pc:sldMkLst>
          <pc:docMk/>
          <pc:sldMk cId="1976505279" sldId="276"/>
        </pc:sldMkLst>
      </pc:sldChg>
      <pc:sldChg chg="del">
        <pc:chgData name="Maddihally Nagoji, Meghashree" userId="61f28a0c-1b0b-4e49-81ad-5f1ab6b25693" providerId="ADAL" clId="{26D7A2FE-84C6-48C3-B371-8095BA25FE5E}" dt="2021-12-05T05:56:12.449" v="24" actId="2696"/>
        <pc:sldMkLst>
          <pc:docMk/>
          <pc:sldMk cId="2641102779" sldId="277"/>
        </pc:sldMkLst>
      </pc:sldChg>
      <pc:sldChg chg="addSp delSp modSp add mod">
        <pc:chgData name="Maddihally Nagoji, Meghashree" userId="61f28a0c-1b0b-4e49-81ad-5f1ab6b25693" providerId="ADAL" clId="{26D7A2FE-84C6-48C3-B371-8095BA25FE5E}" dt="2021-12-05T06:39:58.647" v="2084" actId="20577"/>
        <pc:sldMkLst>
          <pc:docMk/>
          <pc:sldMk cId="3017716998" sldId="277"/>
        </pc:sldMkLst>
        <pc:spChg chg="mod">
          <ac:chgData name="Maddihally Nagoji, Meghashree" userId="61f28a0c-1b0b-4e49-81ad-5f1ab6b25693" providerId="ADAL" clId="{26D7A2FE-84C6-48C3-B371-8095BA25FE5E}" dt="2021-12-05T06:39:58.647" v="2084" actId="20577"/>
          <ac:spMkLst>
            <pc:docMk/>
            <pc:sldMk cId="3017716998" sldId="277"/>
            <ac:spMk id="2" creationId="{61DC0F4A-C532-458B-A36A-A7E70A0B63B9}"/>
          </ac:spMkLst>
        </pc:spChg>
        <pc:spChg chg="mod">
          <ac:chgData name="Maddihally Nagoji, Meghashree" userId="61f28a0c-1b0b-4e49-81ad-5f1ab6b25693" providerId="ADAL" clId="{26D7A2FE-84C6-48C3-B371-8095BA25FE5E}" dt="2021-12-05T06:38:42.418" v="2073" actId="1076"/>
          <ac:spMkLst>
            <pc:docMk/>
            <pc:sldMk cId="3017716998" sldId="277"/>
            <ac:spMk id="5" creationId="{A4635CB1-F3AF-47ED-85DD-36F8160D615F}"/>
          </ac:spMkLst>
        </pc:spChg>
        <pc:picChg chg="add mod">
          <ac:chgData name="Maddihally Nagoji, Meghashree" userId="61f28a0c-1b0b-4e49-81ad-5f1ab6b25693" providerId="ADAL" clId="{26D7A2FE-84C6-48C3-B371-8095BA25FE5E}" dt="2021-12-05T06:37:27.648" v="1958" actId="14100"/>
          <ac:picMkLst>
            <pc:docMk/>
            <pc:sldMk cId="3017716998" sldId="277"/>
            <ac:picMk id="4" creationId="{94DBC9EF-ADBC-4D70-A12B-C52ED2D95E13}"/>
          </ac:picMkLst>
        </pc:picChg>
        <pc:picChg chg="del">
          <ac:chgData name="Maddihally Nagoji, Meghashree" userId="61f28a0c-1b0b-4e49-81ad-5f1ab6b25693" providerId="ADAL" clId="{26D7A2FE-84C6-48C3-B371-8095BA25FE5E}" dt="2021-12-05T06:35:28.043" v="1845" actId="478"/>
          <ac:picMkLst>
            <pc:docMk/>
            <pc:sldMk cId="3017716998" sldId="277"/>
            <ac:picMk id="6" creationId="{141EED9E-9DC0-4EF5-B081-FD59E216E281}"/>
          </ac:picMkLst>
        </pc:picChg>
        <pc:picChg chg="del">
          <ac:chgData name="Maddihally Nagoji, Meghashree" userId="61f28a0c-1b0b-4e49-81ad-5f1ab6b25693" providerId="ADAL" clId="{26D7A2FE-84C6-48C3-B371-8095BA25FE5E}" dt="2021-12-05T06:35:28.800" v="1846" actId="478"/>
          <ac:picMkLst>
            <pc:docMk/>
            <pc:sldMk cId="3017716998" sldId="277"/>
            <ac:picMk id="8" creationId="{1BF05C09-6C08-48C8-A711-9C66FC6D2EB2}"/>
          </ac:picMkLst>
        </pc:picChg>
        <pc:picChg chg="add mod">
          <ac:chgData name="Maddihally Nagoji, Meghashree" userId="61f28a0c-1b0b-4e49-81ad-5f1ab6b25693" providerId="ADAL" clId="{26D7A2FE-84C6-48C3-B371-8095BA25FE5E}" dt="2021-12-05T06:37:52.806" v="1962" actId="14100"/>
          <ac:picMkLst>
            <pc:docMk/>
            <pc:sldMk cId="3017716998" sldId="277"/>
            <ac:picMk id="9" creationId="{3894C310-5DB1-492A-8343-A36F3AEAAD04}"/>
          </ac:picMkLst>
        </pc:picChg>
      </pc:sldChg>
      <pc:sldChg chg="del">
        <pc:chgData name="Maddihally Nagoji, Meghashree" userId="61f28a0c-1b0b-4e49-81ad-5f1ab6b25693" providerId="ADAL" clId="{26D7A2FE-84C6-48C3-B371-8095BA25FE5E}" dt="2021-12-05T05:56:05.346" v="23" actId="2696"/>
        <pc:sldMkLst>
          <pc:docMk/>
          <pc:sldMk cId="342281021" sldId="278"/>
        </pc:sldMkLst>
      </pc:sldChg>
      <pc:sldChg chg="addSp delSp modSp add mod">
        <pc:chgData name="Maddihally Nagoji, Meghashree" userId="61f28a0c-1b0b-4e49-81ad-5f1ab6b25693" providerId="ADAL" clId="{26D7A2FE-84C6-48C3-B371-8095BA25FE5E}" dt="2021-12-05T06:44:11.057" v="2217" actId="313"/>
        <pc:sldMkLst>
          <pc:docMk/>
          <pc:sldMk cId="586712433" sldId="278"/>
        </pc:sldMkLst>
        <pc:spChg chg="mod">
          <ac:chgData name="Maddihally Nagoji, Meghashree" userId="61f28a0c-1b0b-4e49-81ad-5f1ab6b25693" providerId="ADAL" clId="{26D7A2FE-84C6-48C3-B371-8095BA25FE5E}" dt="2021-12-05T06:40:03.425" v="2089" actId="20577"/>
          <ac:spMkLst>
            <pc:docMk/>
            <pc:sldMk cId="586712433" sldId="278"/>
            <ac:spMk id="2" creationId="{61DC0F4A-C532-458B-A36A-A7E70A0B63B9}"/>
          </ac:spMkLst>
        </pc:spChg>
        <pc:spChg chg="mod">
          <ac:chgData name="Maddihally Nagoji, Meghashree" userId="61f28a0c-1b0b-4e49-81ad-5f1ab6b25693" providerId="ADAL" clId="{26D7A2FE-84C6-48C3-B371-8095BA25FE5E}" dt="2021-12-05T06:44:11.057" v="2217" actId="313"/>
          <ac:spMkLst>
            <pc:docMk/>
            <pc:sldMk cId="586712433" sldId="278"/>
            <ac:spMk id="5" creationId="{A4635CB1-F3AF-47ED-85DD-36F8160D615F}"/>
          </ac:spMkLst>
        </pc:spChg>
        <pc:picChg chg="del">
          <ac:chgData name="Maddihally Nagoji, Meghashree" userId="61f28a0c-1b0b-4e49-81ad-5f1ab6b25693" providerId="ADAL" clId="{26D7A2FE-84C6-48C3-B371-8095BA25FE5E}" dt="2021-12-05T06:39:10.790" v="2074" actId="478"/>
          <ac:picMkLst>
            <pc:docMk/>
            <pc:sldMk cId="586712433" sldId="278"/>
            <ac:picMk id="4" creationId="{94DBC9EF-ADBC-4D70-A12B-C52ED2D95E13}"/>
          </ac:picMkLst>
        </pc:picChg>
        <pc:picChg chg="add mod">
          <ac:chgData name="Maddihally Nagoji, Meghashree" userId="61f28a0c-1b0b-4e49-81ad-5f1ab6b25693" providerId="ADAL" clId="{26D7A2FE-84C6-48C3-B371-8095BA25FE5E}" dt="2021-12-05T06:43:55.002" v="2192" actId="14100"/>
          <ac:picMkLst>
            <pc:docMk/>
            <pc:sldMk cId="586712433" sldId="278"/>
            <ac:picMk id="6" creationId="{D6A44778-4072-4AF5-9B1B-A977909BA28D}"/>
          </ac:picMkLst>
        </pc:picChg>
        <pc:picChg chg="add mod">
          <ac:chgData name="Maddihally Nagoji, Meghashree" userId="61f28a0c-1b0b-4e49-81ad-5f1ab6b25693" providerId="ADAL" clId="{26D7A2FE-84C6-48C3-B371-8095BA25FE5E}" dt="2021-12-05T06:43:57.633" v="2193" actId="14100"/>
          <ac:picMkLst>
            <pc:docMk/>
            <pc:sldMk cId="586712433" sldId="278"/>
            <ac:picMk id="8" creationId="{FD807C26-788A-48A8-8DE6-2EF441F53CDE}"/>
          </ac:picMkLst>
        </pc:picChg>
      </pc:sldChg>
      <pc:sldChg chg="addSp delSp modSp add mod">
        <pc:chgData name="Maddihally Nagoji, Meghashree" userId="61f28a0c-1b0b-4e49-81ad-5f1ab6b25693" providerId="ADAL" clId="{26D7A2FE-84C6-48C3-B371-8095BA25FE5E}" dt="2021-12-05T06:46:43.798" v="2372" actId="313"/>
        <pc:sldMkLst>
          <pc:docMk/>
          <pc:sldMk cId="160659753" sldId="279"/>
        </pc:sldMkLst>
        <pc:spChg chg="mod">
          <ac:chgData name="Maddihally Nagoji, Meghashree" userId="61f28a0c-1b0b-4e49-81ad-5f1ab6b25693" providerId="ADAL" clId="{26D7A2FE-84C6-48C3-B371-8095BA25FE5E}" dt="2021-12-05T06:46:43.798" v="2372" actId="313"/>
          <ac:spMkLst>
            <pc:docMk/>
            <pc:sldMk cId="160659753" sldId="279"/>
            <ac:spMk id="5" creationId="{A4635CB1-F3AF-47ED-85DD-36F8160D615F}"/>
          </ac:spMkLst>
        </pc:spChg>
        <pc:picChg chg="add mod">
          <ac:chgData name="Maddihally Nagoji, Meghashree" userId="61f28a0c-1b0b-4e49-81ad-5f1ab6b25693" providerId="ADAL" clId="{26D7A2FE-84C6-48C3-B371-8095BA25FE5E}" dt="2021-12-05T06:45:42.279" v="2225" actId="14100"/>
          <ac:picMkLst>
            <pc:docMk/>
            <pc:sldMk cId="160659753" sldId="279"/>
            <ac:picMk id="4" creationId="{8839BDB4-A5A6-4C34-911E-C62C7245F761}"/>
          </ac:picMkLst>
        </pc:picChg>
        <pc:picChg chg="del">
          <ac:chgData name="Maddihally Nagoji, Meghashree" userId="61f28a0c-1b0b-4e49-81ad-5f1ab6b25693" providerId="ADAL" clId="{26D7A2FE-84C6-48C3-B371-8095BA25FE5E}" dt="2021-12-05T06:44:44.861" v="2219" actId="478"/>
          <ac:picMkLst>
            <pc:docMk/>
            <pc:sldMk cId="160659753" sldId="279"/>
            <ac:picMk id="6" creationId="{D6A44778-4072-4AF5-9B1B-A977909BA28D}"/>
          </ac:picMkLst>
        </pc:picChg>
        <pc:picChg chg="del">
          <ac:chgData name="Maddihally Nagoji, Meghashree" userId="61f28a0c-1b0b-4e49-81ad-5f1ab6b25693" providerId="ADAL" clId="{26D7A2FE-84C6-48C3-B371-8095BA25FE5E}" dt="2021-12-05T06:44:45.535" v="2220" actId="478"/>
          <ac:picMkLst>
            <pc:docMk/>
            <pc:sldMk cId="160659753" sldId="279"/>
            <ac:picMk id="8" creationId="{FD807C26-788A-48A8-8DE6-2EF441F53CDE}"/>
          </ac:picMkLst>
        </pc:picChg>
      </pc:sldChg>
      <pc:sldChg chg="del">
        <pc:chgData name="Maddihally Nagoji, Meghashree" userId="61f28a0c-1b0b-4e49-81ad-5f1ab6b25693" providerId="ADAL" clId="{26D7A2FE-84C6-48C3-B371-8095BA25FE5E}" dt="2021-12-05T05:56:05.346" v="23" actId="2696"/>
        <pc:sldMkLst>
          <pc:docMk/>
          <pc:sldMk cId="1190989153" sldId="279"/>
        </pc:sldMkLst>
      </pc:sldChg>
      <pc:sldChg chg="addSp delSp modSp add mod">
        <pc:chgData name="Maddihally Nagoji, Meghashree" userId="61f28a0c-1b0b-4e49-81ad-5f1ab6b25693" providerId="ADAL" clId="{26D7A2FE-84C6-48C3-B371-8095BA25FE5E}" dt="2021-12-05T07:14:04.432" v="2626" actId="313"/>
        <pc:sldMkLst>
          <pc:docMk/>
          <pc:sldMk cId="2597905516" sldId="280"/>
        </pc:sldMkLst>
        <pc:spChg chg="mod">
          <ac:chgData name="Maddihally Nagoji, Meghashree" userId="61f28a0c-1b0b-4e49-81ad-5f1ab6b25693" providerId="ADAL" clId="{26D7A2FE-84C6-48C3-B371-8095BA25FE5E}" dt="2021-12-05T07:14:04.432" v="2626" actId="313"/>
          <ac:spMkLst>
            <pc:docMk/>
            <pc:sldMk cId="2597905516" sldId="280"/>
            <ac:spMk id="5" creationId="{A4635CB1-F3AF-47ED-85DD-36F8160D615F}"/>
          </ac:spMkLst>
        </pc:spChg>
        <pc:picChg chg="del">
          <ac:chgData name="Maddihally Nagoji, Meghashree" userId="61f28a0c-1b0b-4e49-81ad-5f1ab6b25693" providerId="ADAL" clId="{26D7A2FE-84C6-48C3-B371-8095BA25FE5E}" dt="2021-12-05T06:46:52.892" v="2374" actId="478"/>
          <ac:picMkLst>
            <pc:docMk/>
            <pc:sldMk cId="2597905516" sldId="280"/>
            <ac:picMk id="4" creationId="{8839BDB4-A5A6-4C34-911E-C62C7245F761}"/>
          </ac:picMkLst>
        </pc:picChg>
        <pc:picChg chg="add mod">
          <ac:chgData name="Maddihally Nagoji, Meghashree" userId="61f28a0c-1b0b-4e49-81ad-5f1ab6b25693" providerId="ADAL" clId="{26D7A2FE-84C6-48C3-B371-8095BA25FE5E}" dt="2021-12-05T07:11:11.774" v="2377" actId="14100"/>
          <ac:picMkLst>
            <pc:docMk/>
            <pc:sldMk cId="2597905516" sldId="280"/>
            <ac:picMk id="6" creationId="{C1E5B8FD-1E68-4FB8-998F-F94B9B4CB3C5}"/>
          </ac:picMkLst>
        </pc:picChg>
      </pc:sldChg>
      <pc:sldChg chg="del">
        <pc:chgData name="Maddihally Nagoji, Meghashree" userId="61f28a0c-1b0b-4e49-81ad-5f1ab6b25693" providerId="ADAL" clId="{26D7A2FE-84C6-48C3-B371-8095BA25FE5E}" dt="2021-12-05T05:56:05.346" v="23" actId="2696"/>
        <pc:sldMkLst>
          <pc:docMk/>
          <pc:sldMk cId="3337417830" sldId="280"/>
        </pc:sldMkLst>
      </pc:sldChg>
      <pc:sldChg chg="new del">
        <pc:chgData name="Maddihally Nagoji, Meghashree" userId="61f28a0c-1b0b-4e49-81ad-5f1ab6b25693" providerId="ADAL" clId="{26D7A2FE-84C6-48C3-B371-8095BA25FE5E}" dt="2021-12-05T07:13:05.943" v="2484" actId="2696"/>
        <pc:sldMkLst>
          <pc:docMk/>
          <pc:sldMk cId="1136472030" sldId="281"/>
        </pc:sldMkLst>
      </pc:sldChg>
      <pc:sldChg chg="del">
        <pc:chgData name="Maddihally Nagoji, Meghashree" userId="61f28a0c-1b0b-4e49-81ad-5f1ab6b25693" providerId="ADAL" clId="{26D7A2FE-84C6-48C3-B371-8095BA25FE5E}" dt="2021-12-05T05:56:12.449" v="24" actId="2696"/>
        <pc:sldMkLst>
          <pc:docMk/>
          <pc:sldMk cId="1608535022" sldId="281"/>
        </pc:sldMkLst>
      </pc:sldChg>
      <pc:sldChg chg="addSp delSp modSp add mod">
        <pc:chgData name="Maddihally Nagoji, Meghashree" userId="61f28a0c-1b0b-4e49-81ad-5f1ab6b25693" providerId="ADAL" clId="{26D7A2FE-84C6-48C3-B371-8095BA25FE5E}" dt="2021-12-05T07:18:21.576" v="2639" actId="20577"/>
        <pc:sldMkLst>
          <pc:docMk/>
          <pc:sldMk cId="3137674806" sldId="281"/>
        </pc:sldMkLst>
        <pc:spChg chg="mod">
          <ac:chgData name="Maddihally Nagoji, Meghashree" userId="61f28a0c-1b0b-4e49-81ad-5f1ab6b25693" providerId="ADAL" clId="{26D7A2FE-84C6-48C3-B371-8095BA25FE5E}" dt="2021-12-05T07:18:21.576" v="2639" actId="20577"/>
          <ac:spMkLst>
            <pc:docMk/>
            <pc:sldMk cId="3137674806" sldId="281"/>
            <ac:spMk id="5" creationId="{A4635CB1-F3AF-47ED-85DD-36F8160D615F}"/>
          </ac:spMkLst>
        </pc:spChg>
        <pc:picChg chg="add mod">
          <ac:chgData name="Maddihally Nagoji, Meghashree" userId="61f28a0c-1b0b-4e49-81ad-5f1ab6b25693" providerId="ADAL" clId="{26D7A2FE-84C6-48C3-B371-8095BA25FE5E}" dt="2021-12-05T07:13:18.807" v="2490" actId="14100"/>
          <ac:picMkLst>
            <pc:docMk/>
            <pc:sldMk cId="3137674806" sldId="281"/>
            <ac:picMk id="4" creationId="{258BBC85-01AE-4555-A266-7C4440EF1F92}"/>
          </ac:picMkLst>
        </pc:picChg>
        <pc:picChg chg="del">
          <ac:chgData name="Maddihally Nagoji, Meghashree" userId="61f28a0c-1b0b-4e49-81ad-5f1ab6b25693" providerId="ADAL" clId="{26D7A2FE-84C6-48C3-B371-8095BA25FE5E}" dt="2021-12-05T07:13:11.715" v="2486" actId="478"/>
          <ac:picMkLst>
            <pc:docMk/>
            <pc:sldMk cId="3137674806" sldId="281"/>
            <ac:picMk id="6" creationId="{C1E5B8FD-1E68-4FB8-998F-F94B9B4CB3C5}"/>
          </ac:picMkLst>
        </pc:picChg>
      </pc:sldChg>
      <pc:sldChg chg="addSp delSp modSp add mod">
        <pc:chgData name="Maddihally Nagoji, Meghashree" userId="61f28a0c-1b0b-4e49-81ad-5f1ab6b25693" providerId="ADAL" clId="{26D7A2FE-84C6-48C3-B371-8095BA25FE5E}" dt="2021-12-05T07:20:01.618" v="2744" actId="1076"/>
        <pc:sldMkLst>
          <pc:docMk/>
          <pc:sldMk cId="127884664" sldId="282"/>
        </pc:sldMkLst>
        <pc:spChg chg="mod">
          <ac:chgData name="Maddihally Nagoji, Meghashree" userId="61f28a0c-1b0b-4e49-81ad-5f1ab6b25693" providerId="ADAL" clId="{26D7A2FE-84C6-48C3-B371-8095BA25FE5E}" dt="2021-12-05T07:20:01.618" v="2744" actId="1076"/>
          <ac:spMkLst>
            <pc:docMk/>
            <pc:sldMk cId="127884664" sldId="282"/>
            <ac:spMk id="5" creationId="{A4635CB1-F3AF-47ED-85DD-36F8160D615F}"/>
          </ac:spMkLst>
        </pc:spChg>
        <pc:picChg chg="del">
          <ac:chgData name="Maddihally Nagoji, Meghashree" userId="61f28a0c-1b0b-4e49-81ad-5f1ab6b25693" providerId="ADAL" clId="{26D7A2FE-84C6-48C3-B371-8095BA25FE5E}" dt="2021-12-05T07:16:54.787" v="2628" actId="478"/>
          <ac:picMkLst>
            <pc:docMk/>
            <pc:sldMk cId="127884664" sldId="282"/>
            <ac:picMk id="4" creationId="{258BBC85-01AE-4555-A266-7C4440EF1F92}"/>
          </ac:picMkLst>
        </pc:picChg>
        <pc:picChg chg="add del mod">
          <ac:chgData name="Maddihally Nagoji, Meghashree" userId="61f28a0c-1b0b-4e49-81ad-5f1ab6b25693" providerId="ADAL" clId="{26D7A2FE-84C6-48C3-B371-8095BA25FE5E}" dt="2021-12-05T07:17:10.050" v="2632" actId="478"/>
          <ac:picMkLst>
            <pc:docMk/>
            <pc:sldMk cId="127884664" sldId="282"/>
            <ac:picMk id="6" creationId="{849ED1B3-700A-4632-9AA5-E98293FBF55B}"/>
          </ac:picMkLst>
        </pc:picChg>
        <pc:picChg chg="add mod">
          <ac:chgData name="Maddihally Nagoji, Meghashree" userId="61f28a0c-1b0b-4e49-81ad-5f1ab6b25693" providerId="ADAL" clId="{26D7A2FE-84C6-48C3-B371-8095BA25FE5E}" dt="2021-12-05T07:17:43.645" v="2637" actId="1076"/>
          <ac:picMkLst>
            <pc:docMk/>
            <pc:sldMk cId="127884664" sldId="282"/>
            <ac:picMk id="8" creationId="{0BDCB6DE-CCA4-4A01-A706-CC28F2EAF042}"/>
          </ac:picMkLst>
        </pc:picChg>
      </pc:sldChg>
      <pc:sldChg chg="addSp delSp modSp add mod">
        <pc:chgData name="Maddihally Nagoji, Meghashree" userId="61f28a0c-1b0b-4e49-81ad-5f1ab6b25693" providerId="ADAL" clId="{26D7A2FE-84C6-48C3-B371-8095BA25FE5E}" dt="2021-12-05T07:23:01.424" v="2843" actId="14100"/>
        <pc:sldMkLst>
          <pc:docMk/>
          <pc:sldMk cId="3672400156" sldId="283"/>
        </pc:sldMkLst>
        <pc:spChg chg="mod">
          <ac:chgData name="Maddihally Nagoji, Meghashree" userId="61f28a0c-1b0b-4e49-81ad-5f1ab6b25693" providerId="ADAL" clId="{26D7A2FE-84C6-48C3-B371-8095BA25FE5E}" dt="2021-12-05T07:21:33.146" v="2776" actId="20577"/>
          <ac:spMkLst>
            <pc:docMk/>
            <pc:sldMk cId="3672400156" sldId="283"/>
            <ac:spMk id="2" creationId="{61DC0F4A-C532-458B-A36A-A7E70A0B63B9}"/>
          </ac:spMkLst>
        </pc:spChg>
        <pc:spChg chg="mod">
          <ac:chgData name="Maddihally Nagoji, Meghashree" userId="61f28a0c-1b0b-4e49-81ad-5f1ab6b25693" providerId="ADAL" clId="{26D7A2FE-84C6-48C3-B371-8095BA25FE5E}" dt="2021-12-05T07:22:54.007" v="2840" actId="14100"/>
          <ac:spMkLst>
            <pc:docMk/>
            <pc:sldMk cId="3672400156" sldId="283"/>
            <ac:spMk id="5" creationId="{A4635CB1-F3AF-47ED-85DD-36F8160D615F}"/>
          </ac:spMkLst>
        </pc:spChg>
        <pc:picChg chg="add mod">
          <ac:chgData name="Maddihally Nagoji, Meghashree" userId="61f28a0c-1b0b-4e49-81ad-5f1ab6b25693" providerId="ADAL" clId="{26D7A2FE-84C6-48C3-B371-8095BA25FE5E}" dt="2021-12-05T07:23:01.424" v="2843" actId="14100"/>
          <ac:picMkLst>
            <pc:docMk/>
            <pc:sldMk cId="3672400156" sldId="283"/>
            <ac:picMk id="4" creationId="{D5B88756-845A-49C4-AB28-0DC94B728CA2}"/>
          </ac:picMkLst>
        </pc:picChg>
        <pc:picChg chg="del">
          <ac:chgData name="Maddihally Nagoji, Meghashree" userId="61f28a0c-1b0b-4e49-81ad-5f1ab6b25693" providerId="ADAL" clId="{26D7A2FE-84C6-48C3-B371-8095BA25FE5E}" dt="2021-12-05T07:20:59.555" v="2746" actId="478"/>
          <ac:picMkLst>
            <pc:docMk/>
            <pc:sldMk cId="3672400156" sldId="283"/>
            <ac:picMk id="8" creationId="{0BDCB6DE-CCA4-4A01-A706-CC28F2EAF042}"/>
          </ac:picMkLst>
        </pc:picChg>
      </pc:sldChg>
      <pc:sldChg chg="addSp delSp modSp add mod">
        <pc:chgData name="Maddihally Nagoji, Meghashree" userId="61f28a0c-1b0b-4e49-81ad-5f1ab6b25693" providerId="ADAL" clId="{26D7A2FE-84C6-48C3-B371-8095BA25FE5E}" dt="2021-12-05T07:24:55.179" v="2949" actId="14100"/>
        <pc:sldMkLst>
          <pc:docMk/>
          <pc:sldMk cId="649442259" sldId="284"/>
        </pc:sldMkLst>
        <pc:spChg chg="mod">
          <ac:chgData name="Maddihally Nagoji, Meghashree" userId="61f28a0c-1b0b-4e49-81ad-5f1ab6b25693" providerId="ADAL" clId="{26D7A2FE-84C6-48C3-B371-8095BA25FE5E}" dt="2021-12-05T07:24:47.632" v="2947" actId="313"/>
          <ac:spMkLst>
            <pc:docMk/>
            <pc:sldMk cId="649442259" sldId="284"/>
            <ac:spMk id="5" creationId="{A4635CB1-F3AF-47ED-85DD-36F8160D615F}"/>
          </ac:spMkLst>
        </pc:spChg>
        <pc:picChg chg="del">
          <ac:chgData name="Maddihally Nagoji, Meghashree" userId="61f28a0c-1b0b-4e49-81ad-5f1ab6b25693" providerId="ADAL" clId="{26D7A2FE-84C6-48C3-B371-8095BA25FE5E}" dt="2021-12-05T07:23:07.608" v="2845" actId="478"/>
          <ac:picMkLst>
            <pc:docMk/>
            <pc:sldMk cId="649442259" sldId="284"/>
            <ac:picMk id="4" creationId="{D5B88756-845A-49C4-AB28-0DC94B728CA2}"/>
          </ac:picMkLst>
        </pc:picChg>
        <pc:picChg chg="add mod">
          <ac:chgData name="Maddihally Nagoji, Meghashree" userId="61f28a0c-1b0b-4e49-81ad-5f1ab6b25693" providerId="ADAL" clId="{26D7A2FE-84C6-48C3-B371-8095BA25FE5E}" dt="2021-12-05T07:24:55.179" v="2949" actId="14100"/>
          <ac:picMkLst>
            <pc:docMk/>
            <pc:sldMk cId="649442259" sldId="284"/>
            <ac:picMk id="6" creationId="{67618D41-9D8C-4F45-837E-434CF685A986}"/>
          </ac:picMkLst>
        </pc:picChg>
      </pc:sldChg>
      <pc:sldChg chg="addSp delSp modSp add mod">
        <pc:chgData name="Maddihally Nagoji, Meghashree" userId="61f28a0c-1b0b-4e49-81ad-5f1ab6b25693" providerId="ADAL" clId="{26D7A2FE-84C6-48C3-B371-8095BA25FE5E}" dt="2021-12-05T07:27:41.292" v="3046" actId="20577"/>
        <pc:sldMkLst>
          <pc:docMk/>
          <pc:sldMk cId="1878209907" sldId="285"/>
        </pc:sldMkLst>
        <pc:spChg chg="mod">
          <ac:chgData name="Maddihally Nagoji, Meghashree" userId="61f28a0c-1b0b-4e49-81ad-5f1ab6b25693" providerId="ADAL" clId="{26D7A2FE-84C6-48C3-B371-8095BA25FE5E}" dt="2021-12-05T07:27:41.292" v="3046" actId="20577"/>
          <ac:spMkLst>
            <pc:docMk/>
            <pc:sldMk cId="1878209907" sldId="285"/>
            <ac:spMk id="5" creationId="{A4635CB1-F3AF-47ED-85DD-36F8160D615F}"/>
          </ac:spMkLst>
        </pc:spChg>
        <pc:picChg chg="add mod">
          <ac:chgData name="Maddihally Nagoji, Meghashree" userId="61f28a0c-1b0b-4e49-81ad-5f1ab6b25693" providerId="ADAL" clId="{26D7A2FE-84C6-48C3-B371-8095BA25FE5E}" dt="2021-12-05T07:25:51.972" v="2956" actId="14100"/>
          <ac:picMkLst>
            <pc:docMk/>
            <pc:sldMk cId="1878209907" sldId="285"/>
            <ac:picMk id="4" creationId="{EC7254C4-6FF8-428B-8408-ED9FEA677C4C}"/>
          </ac:picMkLst>
        </pc:picChg>
        <pc:picChg chg="del">
          <ac:chgData name="Maddihally Nagoji, Meghashree" userId="61f28a0c-1b0b-4e49-81ad-5f1ab6b25693" providerId="ADAL" clId="{26D7A2FE-84C6-48C3-B371-8095BA25FE5E}" dt="2021-12-05T07:25:16.232" v="2951" actId="478"/>
          <ac:picMkLst>
            <pc:docMk/>
            <pc:sldMk cId="1878209907" sldId="285"/>
            <ac:picMk id="6" creationId="{67618D41-9D8C-4F45-837E-434CF685A986}"/>
          </ac:picMkLst>
        </pc:picChg>
      </pc:sldChg>
      <pc:sldChg chg="addSp delSp modSp add mod">
        <pc:chgData name="Maddihally Nagoji, Meghashree" userId="61f28a0c-1b0b-4e49-81ad-5f1ab6b25693" providerId="ADAL" clId="{26D7A2FE-84C6-48C3-B371-8095BA25FE5E}" dt="2021-12-05T07:28:09.401" v="3128" actId="20577"/>
        <pc:sldMkLst>
          <pc:docMk/>
          <pc:sldMk cId="3297620520" sldId="286"/>
        </pc:sldMkLst>
        <pc:spChg chg="mod">
          <ac:chgData name="Maddihally Nagoji, Meghashree" userId="61f28a0c-1b0b-4e49-81ad-5f1ab6b25693" providerId="ADAL" clId="{26D7A2FE-84C6-48C3-B371-8095BA25FE5E}" dt="2021-12-05T07:28:09.401" v="3128" actId="20577"/>
          <ac:spMkLst>
            <pc:docMk/>
            <pc:sldMk cId="3297620520" sldId="286"/>
            <ac:spMk id="5" creationId="{A4635CB1-F3AF-47ED-85DD-36F8160D615F}"/>
          </ac:spMkLst>
        </pc:spChg>
        <pc:picChg chg="del">
          <ac:chgData name="Maddihally Nagoji, Meghashree" userId="61f28a0c-1b0b-4e49-81ad-5f1ab6b25693" providerId="ADAL" clId="{26D7A2FE-84C6-48C3-B371-8095BA25FE5E}" dt="2021-12-05T07:26:52.386" v="3038" actId="478"/>
          <ac:picMkLst>
            <pc:docMk/>
            <pc:sldMk cId="3297620520" sldId="286"/>
            <ac:picMk id="4" creationId="{EC7254C4-6FF8-428B-8408-ED9FEA677C4C}"/>
          </ac:picMkLst>
        </pc:picChg>
        <pc:picChg chg="add mod">
          <ac:chgData name="Maddihally Nagoji, Meghashree" userId="61f28a0c-1b0b-4e49-81ad-5f1ab6b25693" providerId="ADAL" clId="{26D7A2FE-84C6-48C3-B371-8095BA25FE5E}" dt="2021-12-05T07:27:34.118" v="3042" actId="14100"/>
          <ac:picMkLst>
            <pc:docMk/>
            <pc:sldMk cId="3297620520" sldId="286"/>
            <ac:picMk id="6" creationId="{6ABBE3A0-B148-465A-BDC3-ED76822663A4}"/>
          </ac:picMkLst>
        </pc:picChg>
      </pc:sldChg>
      <pc:sldChg chg="addSp delSp modSp add mod">
        <pc:chgData name="Maddihally Nagoji, Meghashree" userId="61f28a0c-1b0b-4e49-81ad-5f1ab6b25693" providerId="ADAL" clId="{26D7A2FE-84C6-48C3-B371-8095BA25FE5E}" dt="2021-12-05T07:29:47.316" v="3194" actId="20577"/>
        <pc:sldMkLst>
          <pc:docMk/>
          <pc:sldMk cId="209122400" sldId="287"/>
        </pc:sldMkLst>
        <pc:spChg chg="mod">
          <ac:chgData name="Maddihally Nagoji, Meghashree" userId="61f28a0c-1b0b-4e49-81ad-5f1ab6b25693" providerId="ADAL" clId="{26D7A2FE-84C6-48C3-B371-8095BA25FE5E}" dt="2021-12-05T07:29:47.316" v="3194" actId="20577"/>
          <ac:spMkLst>
            <pc:docMk/>
            <pc:sldMk cId="209122400" sldId="287"/>
            <ac:spMk id="5" creationId="{A4635CB1-F3AF-47ED-85DD-36F8160D615F}"/>
          </ac:spMkLst>
        </pc:spChg>
        <pc:picChg chg="add mod">
          <ac:chgData name="Maddihally Nagoji, Meghashree" userId="61f28a0c-1b0b-4e49-81ad-5f1ab6b25693" providerId="ADAL" clId="{26D7A2FE-84C6-48C3-B371-8095BA25FE5E}" dt="2021-12-05T07:29:17.088" v="3135" actId="1076"/>
          <ac:picMkLst>
            <pc:docMk/>
            <pc:sldMk cId="209122400" sldId="287"/>
            <ac:picMk id="4" creationId="{4E437C4F-0D4B-40BF-853D-7E4E2F54564A}"/>
          </ac:picMkLst>
        </pc:picChg>
        <pc:picChg chg="del">
          <ac:chgData name="Maddihally Nagoji, Meghashree" userId="61f28a0c-1b0b-4e49-81ad-5f1ab6b25693" providerId="ADAL" clId="{26D7A2FE-84C6-48C3-B371-8095BA25FE5E}" dt="2021-12-05T07:28:20.948" v="3130" actId="478"/>
          <ac:picMkLst>
            <pc:docMk/>
            <pc:sldMk cId="209122400" sldId="287"/>
            <ac:picMk id="6" creationId="{6ABBE3A0-B148-465A-BDC3-ED76822663A4}"/>
          </ac:picMkLst>
        </pc:picChg>
      </pc:sldChg>
      <pc:sldChg chg="addSp delSp modSp add mod">
        <pc:chgData name="Maddihally Nagoji, Meghashree" userId="61f28a0c-1b0b-4e49-81ad-5f1ab6b25693" providerId="ADAL" clId="{26D7A2FE-84C6-48C3-B371-8095BA25FE5E}" dt="2021-12-05T07:37:24.306" v="3399" actId="14100"/>
        <pc:sldMkLst>
          <pc:docMk/>
          <pc:sldMk cId="343584545" sldId="288"/>
        </pc:sldMkLst>
        <pc:spChg chg="mod">
          <ac:chgData name="Maddihally Nagoji, Meghashree" userId="61f28a0c-1b0b-4e49-81ad-5f1ab6b25693" providerId="ADAL" clId="{26D7A2FE-84C6-48C3-B371-8095BA25FE5E}" dt="2021-12-05T07:37:07.589" v="3394" actId="1076"/>
          <ac:spMkLst>
            <pc:docMk/>
            <pc:sldMk cId="343584545" sldId="288"/>
            <ac:spMk id="5" creationId="{A4635CB1-F3AF-47ED-85DD-36F8160D615F}"/>
          </ac:spMkLst>
        </pc:spChg>
        <pc:picChg chg="del">
          <ac:chgData name="Maddihally Nagoji, Meghashree" userId="61f28a0c-1b0b-4e49-81ad-5f1ab6b25693" providerId="ADAL" clId="{26D7A2FE-84C6-48C3-B371-8095BA25FE5E}" dt="2021-12-05T07:30:37.151" v="3198" actId="478"/>
          <ac:picMkLst>
            <pc:docMk/>
            <pc:sldMk cId="343584545" sldId="288"/>
            <ac:picMk id="4" creationId="{4E437C4F-0D4B-40BF-853D-7E4E2F54564A}"/>
          </ac:picMkLst>
        </pc:picChg>
        <pc:picChg chg="add mod">
          <ac:chgData name="Maddihally Nagoji, Meghashree" userId="61f28a0c-1b0b-4e49-81ad-5f1ab6b25693" providerId="ADAL" clId="{26D7A2FE-84C6-48C3-B371-8095BA25FE5E}" dt="2021-12-05T07:37:21.022" v="3398" actId="14100"/>
          <ac:picMkLst>
            <pc:docMk/>
            <pc:sldMk cId="343584545" sldId="288"/>
            <ac:picMk id="6" creationId="{32218E53-7F6E-4FD3-8CB2-B004A8203F8E}"/>
          </ac:picMkLst>
        </pc:picChg>
        <pc:picChg chg="add mod">
          <ac:chgData name="Maddihally Nagoji, Meghashree" userId="61f28a0c-1b0b-4e49-81ad-5f1ab6b25693" providerId="ADAL" clId="{26D7A2FE-84C6-48C3-B371-8095BA25FE5E}" dt="2021-12-05T07:37:24.306" v="3399" actId="14100"/>
          <ac:picMkLst>
            <pc:docMk/>
            <pc:sldMk cId="343584545" sldId="288"/>
            <ac:picMk id="8" creationId="{0C5B7911-6BD8-42CE-A74C-748189C3FA51}"/>
          </ac:picMkLst>
        </pc:picChg>
      </pc:sldChg>
      <pc:sldChg chg="new del">
        <pc:chgData name="Maddihally Nagoji, Meghashree" userId="61f28a0c-1b0b-4e49-81ad-5f1ab6b25693" providerId="ADAL" clId="{26D7A2FE-84C6-48C3-B371-8095BA25FE5E}" dt="2021-12-05T07:30:22.773" v="3196" actId="680"/>
        <pc:sldMkLst>
          <pc:docMk/>
          <pc:sldMk cId="862398196" sldId="288"/>
        </pc:sldMkLst>
      </pc:sldChg>
      <pc:sldChg chg="addSp delSp modSp add mod">
        <pc:chgData name="Maddihally Nagoji, Meghashree" userId="61f28a0c-1b0b-4e49-81ad-5f1ab6b25693" providerId="ADAL" clId="{26D7A2FE-84C6-48C3-B371-8095BA25FE5E}" dt="2021-12-05T07:40:06.335" v="3525" actId="14100"/>
        <pc:sldMkLst>
          <pc:docMk/>
          <pc:sldMk cId="3985756562" sldId="289"/>
        </pc:sldMkLst>
        <pc:spChg chg="mod">
          <ac:chgData name="Maddihally Nagoji, Meghashree" userId="61f28a0c-1b0b-4e49-81ad-5f1ab6b25693" providerId="ADAL" clId="{26D7A2FE-84C6-48C3-B371-8095BA25FE5E}" dt="2021-12-05T07:38:23.813" v="3420" actId="20577"/>
          <ac:spMkLst>
            <pc:docMk/>
            <pc:sldMk cId="3985756562" sldId="289"/>
            <ac:spMk id="2" creationId="{61DC0F4A-C532-458B-A36A-A7E70A0B63B9}"/>
          </ac:spMkLst>
        </pc:spChg>
        <pc:spChg chg="mod">
          <ac:chgData name="Maddihally Nagoji, Meghashree" userId="61f28a0c-1b0b-4e49-81ad-5f1ab6b25693" providerId="ADAL" clId="{26D7A2FE-84C6-48C3-B371-8095BA25FE5E}" dt="2021-12-05T07:40:00.920" v="3522" actId="1076"/>
          <ac:spMkLst>
            <pc:docMk/>
            <pc:sldMk cId="3985756562" sldId="289"/>
            <ac:spMk id="5" creationId="{A4635CB1-F3AF-47ED-85DD-36F8160D615F}"/>
          </ac:spMkLst>
        </pc:spChg>
        <pc:picChg chg="add mod">
          <ac:chgData name="Maddihally Nagoji, Meghashree" userId="61f28a0c-1b0b-4e49-81ad-5f1ab6b25693" providerId="ADAL" clId="{26D7A2FE-84C6-48C3-B371-8095BA25FE5E}" dt="2021-12-05T07:40:06.335" v="3525" actId="14100"/>
          <ac:picMkLst>
            <pc:docMk/>
            <pc:sldMk cId="3985756562" sldId="289"/>
            <ac:picMk id="4" creationId="{09C90620-4A4F-4458-8EDC-F75F5E1E29C5}"/>
          </ac:picMkLst>
        </pc:picChg>
        <pc:picChg chg="del">
          <ac:chgData name="Maddihally Nagoji, Meghashree" userId="61f28a0c-1b0b-4e49-81ad-5f1ab6b25693" providerId="ADAL" clId="{26D7A2FE-84C6-48C3-B371-8095BA25FE5E}" dt="2021-12-05T07:38:14.457" v="3401" actId="478"/>
          <ac:picMkLst>
            <pc:docMk/>
            <pc:sldMk cId="3985756562" sldId="289"/>
            <ac:picMk id="6" creationId="{32218E53-7F6E-4FD3-8CB2-B004A8203F8E}"/>
          </ac:picMkLst>
        </pc:picChg>
        <pc:picChg chg="del">
          <ac:chgData name="Maddihally Nagoji, Meghashree" userId="61f28a0c-1b0b-4e49-81ad-5f1ab6b25693" providerId="ADAL" clId="{26D7A2FE-84C6-48C3-B371-8095BA25FE5E}" dt="2021-12-05T07:38:16.164" v="3402" actId="478"/>
          <ac:picMkLst>
            <pc:docMk/>
            <pc:sldMk cId="3985756562" sldId="289"/>
            <ac:picMk id="8" creationId="{0C5B7911-6BD8-42CE-A74C-748189C3FA51}"/>
          </ac:picMkLst>
        </pc:picChg>
      </pc:sldChg>
      <pc:sldChg chg="addSp delSp modSp add mod">
        <pc:chgData name="Maddihally Nagoji, Meghashree" userId="61f28a0c-1b0b-4e49-81ad-5f1ab6b25693" providerId="ADAL" clId="{26D7A2FE-84C6-48C3-B371-8095BA25FE5E}" dt="2021-12-05T07:42:55.144" v="3621" actId="20577"/>
        <pc:sldMkLst>
          <pc:docMk/>
          <pc:sldMk cId="923867503" sldId="290"/>
        </pc:sldMkLst>
        <pc:spChg chg="mod">
          <ac:chgData name="Maddihally Nagoji, Meghashree" userId="61f28a0c-1b0b-4e49-81ad-5f1ab6b25693" providerId="ADAL" clId="{26D7A2FE-84C6-48C3-B371-8095BA25FE5E}" dt="2021-12-05T07:42:55.144" v="3621" actId="20577"/>
          <ac:spMkLst>
            <pc:docMk/>
            <pc:sldMk cId="923867503" sldId="290"/>
            <ac:spMk id="5" creationId="{A4635CB1-F3AF-47ED-85DD-36F8160D615F}"/>
          </ac:spMkLst>
        </pc:spChg>
        <pc:picChg chg="del">
          <ac:chgData name="Maddihally Nagoji, Meghashree" userId="61f28a0c-1b0b-4e49-81ad-5f1ab6b25693" providerId="ADAL" clId="{26D7A2FE-84C6-48C3-B371-8095BA25FE5E}" dt="2021-12-05T07:42:05.966" v="3527" actId="478"/>
          <ac:picMkLst>
            <pc:docMk/>
            <pc:sldMk cId="923867503" sldId="290"/>
            <ac:picMk id="4" creationId="{09C90620-4A4F-4458-8EDC-F75F5E1E29C5}"/>
          </ac:picMkLst>
        </pc:picChg>
        <pc:picChg chg="add mod">
          <ac:chgData name="Maddihally Nagoji, Meghashree" userId="61f28a0c-1b0b-4e49-81ad-5f1ab6b25693" providerId="ADAL" clId="{26D7A2FE-84C6-48C3-B371-8095BA25FE5E}" dt="2021-12-05T07:42:12.980" v="3532" actId="1076"/>
          <ac:picMkLst>
            <pc:docMk/>
            <pc:sldMk cId="923867503" sldId="290"/>
            <ac:picMk id="6" creationId="{C0E5E255-F59F-4EBF-AD12-E71AD3E52401}"/>
          </ac:picMkLst>
        </pc:picChg>
      </pc:sldChg>
      <pc:sldChg chg="addSp delSp modSp add mod">
        <pc:chgData name="Maddihally Nagoji, Meghashree" userId="61f28a0c-1b0b-4e49-81ad-5f1ab6b25693" providerId="ADAL" clId="{26D7A2FE-84C6-48C3-B371-8095BA25FE5E}" dt="2021-12-05T07:45:37.071" v="3758" actId="20577"/>
        <pc:sldMkLst>
          <pc:docMk/>
          <pc:sldMk cId="512922251" sldId="291"/>
        </pc:sldMkLst>
        <pc:spChg chg="mod">
          <ac:chgData name="Maddihally Nagoji, Meghashree" userId="61f28a0c-1b0b-4e49-81ad-5f1ab6b25693" providerId="ADAL" clId="{26D7A2FE-84C6-48C3-B371-8095BA25FE5E}" dt="2021-12-05T07:45:37.071" v="3758" actId="20577"/>
          <ac:spMkLst>
            <pc:docMk/>
            <pc:sldMk cId="512922251" sldId="291"/>
            <ac:spMk id="5" creationId="{A4635CB1-F3AF-47ED-85DD-36F8160D615F}"/>
          </ac:spMkLst>
        </pc:spChg>
        <pc:picChg chg="add mod">
          <ac:chgData name="Maddihally Nagoji, Meghashree" userId="61f28a0c-1b0b-4e49-81ad-5f1ab6b25693" providerId="ADAL" clId="{26D7A2FE-84C6-48C3-B371-8095BA25FE5E}" dt="2021-12-05T07:44:33.796" v="3629" actId="14100"/>
          <ac:picMkLst>
            <pc:docMk/>
            <pc:sldMk cId="512922251" sldId="291"/>
            <ac:picMk id="4" creationId="{690A3E62-668B-4B38-B765-C85ED79A00AE}"/>
          </ac:picMkLst>
        </pc:picChg>
        <pc:picChg chg="del">
          <ac:chgData name="Maddihally Nagoji, Meghashree" userId="61f28a0c-1b0b-4e49-81ad-5f1ab6b25693" providerId="ADAL" clId="{26D7A2FE-84C6-48C3-B371-8095BA25FE5E}" dt="2021-12-05T07:44:24.030" v="3623" actId="478"/>
          <ac:picMkLst>
            <pc:docMk/>
            <pc:sldMk cId="512922251" sldId="291"/>
            <ac:picMk id="6" creationId="{C0E5E255-F59F-4EBF-AD12-E71AD3E52401}"/>
          </ac:picMkLst>
        </pc:picChg>
      </pc:sldChg>
      <pc:sldChg chg="addSp delSp modSp add mod">
        <pc:chgData name="Maddihally Nagoji, Meghashree" userId="61f28a0c-1b0b-4e49-81ad-5f1ab6b25693" providerId="ADAL" clId="{26D7A2FE-84C6-48C3-B371-8095BA25FE5E}" dt="2021-12-05T07:48:32.146" v="3915" actId="20577"/>
        <pc:sldMkLst>
          <pc:docMk/>
          <pc:sldMk cId="1774519455" sldId="292"/>
        </pc:sldMkLst>
        <pc:spChg chg="mod">
          <ac:chgData name="Maddihally Nagoji, Meghashree" userId="61f28a0c-1b0b-4e49-81ad-5f1ab6b25693" providerId="ADAL" clId="{26D7A2FE-84C6-48C3-B371-8095BA25FE5E}" dt="2021-12-05T07:48:32.146" v="3915" actId="20577"/>
          <ac:spMkLst>
            <pc:docMk/>
            <pc:sldMk cId="1774519455" sldId="292"/>
            <ac:spMk id="5" creationId="{A4635CB1-F3AF-47ED-85DD-36F8160D615F}"/>
          </ac:spMkLst>
        </pc:spChg>
        <pc:picChg chg="del">
          <ac:chgData name="Maddihally Nagoji, Meghashree" userId="61f28a0c-1b0b-4e49-81ad-5f1ab6b25693" providerId="ADAL" clId="{26D7A2FE-84C6-48C3-B371-8095BA25FE5E}" dt="2021-12-05T07:46:25.584" v="3760" actId="478"/>
          <ac:picMkLst>
            <pc:docMk/>
            <pc:sldMk cId="1774519455" sldId="292"/>
            <ac:picMk id="4" creationId="{690A3E62-668B-4B38-B765-C85ED79A00AE}"/>
          </ac:picMkLst>
        </pc:picChg>
        <pc:picChg chg="add mod">
          <ac:chgData name="Maddihally Nagoji, Meghashree" userId="61f28a0c-1b0b-4e49-81ad-5f1ab6b25693" providerId="ADAL" clId="{26D7A2FE-84C6-48C3-B371-8095BA25FE5E}" dt="2021-12-05T07:46:29.754" v="3763" actId="14100"/>
          <ac:picMkLst>
            <pc:docMk/>
            <pc:sldMk cId="1774519455" sldId="292"/>
            <ac:picMk id="6" creationId="{83A00805-EEC4-459D-BCBD-384630CDF6C1}"/>
          </ac:picMkLst>
        </pc:picChg>
      </pc:sldChg>
      <pc:sldChg chg="new del">
        <pc:chgData name="Maddihally Nagoji, Meghashree" userId="61f28a0c-1b0b-4e49-81ad-5f1ab6b25693" providerId="ADAL" clId="{26D7A2FE-84C6-48C3-B371-8095BA25FE5E}" dt="2021-12-05T07:47:38.888" v="3818" actId="680"/>
        <pc:sldMkLst>
          <pc:docMk/>
          <pc:sldMk cId="2907341347" sldId="293"/>
        </pc:sldMkLst>
      </pc:sldChg>
      <pc:sldChg chg="addSp delSp modSp add mod">
        <pc:chgData name="Maddihally Nagoji, Meghashree" userId="61f28a0c-1b0b-4e49-81ad-5f1ab6b25693" providerId="ADAL" clId="{26D7A2FE-84C6-48C3-B371-8095BA25FE5E}" dt="2021-12-05T07:48:14.223" v="3891" actId="20577"/>
        <pc:sldMkLst>
          <pc:docMk/>
          <pc:sldMk cId="3383966516" sldId="293"/>
        </pc:sldMkLst>
        <pc:spChg chg="mod">
          <ac:chgData name="Maddihally Nagoji, Meghashree" userId="61f28a0c-1b0b-4e49-81ad-5f1ab6b25693" providerId="ADAL" clId="{26D7A2FE-84C6-48C3-B371-8095BA25FE5E}" dt="2021-12-05T07:48:14.223" v="3891" actId="20577"/>
          <ac:spMkLst>
            <pc:docMk/>
            <pc:sldMk cId="3383966516" sldId="293"/>
            <ac:spMk id="5" creationId="{A4635CB1-F3AF-47ED-85DD-36F8160D615F}"/>
          </ac:spMkLst>
        </pc:spChg>
        <pc:picChg chg="add mod">
          <ac:chgData name="Maddihally Nagoji, Meghashree" userId="61f28a0c-1b0b-4e49-81ad-5f1ab6b25693" providerId="ADAL" clId="{26D7A2FE-84C6-48C3-B371-8095BA25FE5E}" dt="2021-12-05T07:47:48.132" v="3824" actId="14100"/>
          <ac:picMkLst>
            <pc:docMk/>
            <pc:sldMk cId="3383966516" sldId="293"/>
            <ac:picMk id="4" creationId="{AA0D2AC8-5059-4EAC-916D-9B32BD097B4C}"/>
          </ac:picMkLst>
        </pc:picChg>
        <pc:picChg chg="del">
          <ac:chgData name="Maddihally Nagoji, Meghashree" userId="61f28a0c-1b0b-4e49-81ad-5f1ab6b25693" providerId="ADAL" clId="{26D7A2FE-84C6-48C3-B371-8095BA25FE5E}" dt="2021-12-05T07:47:42.657" v="3820" actId="478"/>
          <ac:picMkLst>
            <pc:docMk/>
            <pc:sldMk cId="3383966516" sldId="293"/>
            <ac:picMk id="6" creationId="{83A00805-EEC4-459D-BCBD-384630CDF6C1}"/>
          </ac:picMkLst>
        </pc:picChg>
      </pc:sldChg>
      <pc:sldChg chg="addSp delSp modSp add mod">
        <pc:chgData name="Maddihally Nagoji, Meghashree" userId="61f28a0c-1b0b-4e49-81ad-5f1ab6b25693" providerId="ADAL" clId="{26D7A2FE-84C6-48C3-B371-8095BA25FE5E}" dt="2021-12-05T07:51:03.160" v="4017" actId="14100"/>
        <pc:sldMkLst>
          <pc:docMk/>
          <pc:sldMk cId="3030818720" sldId="294"/>
        </pc:sldMkLst>
        <pc:spChg chg="mod">
          <ac:chgData name="Maddihally Nagoji, Meghashree" userId="61f28a0c-1b0b-4e49-81ad-5f1ab6b25693" providerId="ADAL" clId="{26D7A2FE-84C6-48C3-B371-8095BA25FE5E}" dt="2021-12-05T07:49:39.008" v="4013" actId="20577"/>
          <ac:spMkLst>
            <pc:docMk/>
            <pc:sldMk cId="3030818720" sldId="294"/>
            <ac:spMk id="5" creationId="{A4635CB1-F3AF-47ED-85DD-36F8160D615F}"/>
          </ac:spMkLst>
        </pc:spChg>
        <pc:picChg chg="del">
          <ac:chgData name="Maddihally Nagoji, Meghashree" userId="61f28a0c-1b0b-4e49-81ad-5f1ab6b25693" providerId="ADAL" clId="{26D7A2FE-84C6-48C3-B371-8095BA25FE5E}" dt="2021-12-05T07:49:07.681" v="3917" actId="478"/>
          <ac:picMkLst>
            <pc:docMk/>
            <pc:sldMk cId="3030818720" sldId="294"/>
            <ac:picMk id="4" creationId="{AA0D2AC8-5059-4EAC-916D-9B32BD097B4C}"/>
          </ac:picMkLst>
        </pc:picChg>
        <pc:picChg chg="add del mod">
          <ac:chgData name="Maddihally Nagoji, Meghashree" userId="61f28a0c-1b0b-4e49-81ad-5f1ab6b25693" providerId="ADAL" clId="{26D7A2FE-84C6-48C3-B371-8095BA25FE5E}" dt="2021-12-05T07:50:55.172" v="4014" actId="478"/>
          <ac:picMkLst>
            <pc:docMk/>
            <pc:sldMk cId="3030818720" sldId="294"/>
            <ac:picMk id="6" creationId="{3508FAD0-1A5A-470D-A1EE-9B61FE255A1A}"/>
          </ac:picMkLst>
        </pc:picChg>
        <pc:picChg chg="add mod">
          <ac:chgData name="Maddihally Nagoji, Meghashree" userId="61f28a0c-1b0b-4e49-81ad-5f1ab6b25693" providerId="ADAL" clId="{26D7A2FE-84C6-48C3-B371-8095BA25FE5E}" dt="2021-12-05T07:51:03.160" v="4017" actId="14100"/>
          <ac:picMkLst>
            <pc:docMk/>
            <pc:sldMk cId="3030818720" sldId="294"/>
            <ac:picMk id="8" creationId="{FDEA8145-5AE1-4E4C-983F-5C3A6CF02500}"/>
          </ac:picMkLst>
        </pc:picChg>
      </pc:sldChg>
      <pc:sldChg chg="addSp delSp modSp add mod">
        <pc:chgData name="Maddihally Nagoji, Meghashree" userId="61f28a0c-1b0b-4e49-81ad-5f1ab6b25693" providerId="ADAL" clId="{26D7A2FE-84C6-48C3-B371-8095BA25FE5E}" dt="2021-12-05T07:52:55.039" v="4069" actId="20577"/>
        <pc:sldMkLst>
          <pc:docMk/>
          <pc:sldMk cId="1122696747" sldId="295"/>
        </pc:sldMkLst>
        <pc:spChg chg="mod">
          <ac:chgData name="Maddihally Nagoji, Meghashree" userId="61f28a0c-1b0b-4e49-81ad-5f1ab6b25693" providerId="ADAL" clId="{26D7A2FE-84C6-48C3-B371-8095BA25FE5E}" dt="2021-12-05T07:52:55.039" v="4069" actId="20577"/>
          <ac:spMkLst>
            <pc:docMk/>
            <pc:sldMk cId="1122696747" sldId="295"/>
            <ac:spMk id="5" creationId="{A4635CB1-F3AF-47ED-85DD-36F8160D615F}"/>
          </ac:spMkLst>
        </pc:spChg>
        <pc:picChg chg="add mod">
          <ac:chgData name="Maddihally Nagoji, Meghashree" userId="61f28a0c-1b0b-4e49-81ad-5f1ab6b25693" providerId="ADAL" clId="{26D7A2FE-84C6-48C3-B371-8095BA25FE5E}" dt="2021-12-05T07:52:31.064" v="4024" actId="14100"/>
          <ac:picMkLst>
            <pc:docMk/>
            <pc:sldMk cId="1122696747" sldId="295"/>
            <ac:picMk id="4" creationId="{92F7BA76-D857-4F18-AD03-689FEC788AA1}"/>
          </ac:picMkLst>
        </pc:picChg>
        <pc:picChg chg="del">
          <ac:chgData name="Maddihally Nagoji, Meghashree" userId="61f28a0c-1b0b-4e49-81ad-5f1ab6b25693" providerId="ADAL" clId="{26D7A2FE-84C6-48C3-B371-8095BA25FE5E}" dt="2021-12-05T07:51:40.004" v="4019" actId="478"/>
          <ac:picMkLst>
            <pc:docMk/>
            <pc:sldMk cId="1122696747" sldId="295"/>
            <ac:picMk id="8" creationId="{FDEA8145-5AE1-4E4C-983F-5C3A6CF02500}"/>
          </ac:picMkLst>
        </pc:picChg>
      </pc:sldChg>
      <pc:sldChg chg="addSp delSp modSp add mod">
        <pc:chgData name="Maddihally Nagoji, Meghashree" userId="61f28a0c-1b0b-4e49-81ad-5f1ab6b25693" providerId="ADAL" clId="{26D7A2FE-84C6-48C3-B371-8095BA25FE5E}" dt="2021-12-05T08:01:55.616" v="4200" actId="1076"/>
        <pc:sldMkLst>
          <pc:docMk/>
          <pc:sldMk cId="3908587718" sldId="296"/>
        </pc:sldMkLst>
        <pc:spChg chg="mod">
          <ac:chgData name="Maddihally Nagoji, Meghashree" userId="61f28a0c-1b0b-4e49-81ad-5f1ab6b25693" providerId="ADAL" clId="{26D7A2FE-84C6-48C3-B371-8095BA25FE5E}" dt="2021-12-05T07:56:32.434" v="4196" actId="20577"/>
          <ac:spMkLst>
            <pc:docMk/>
            <pc:sldMk cId="3908587718" sldId="296"/>
            <ac:spMk id="5" creationId="{A4635CB1-F3AF-47ED-85DD-36F8160D615F}"/>
          </ac:spMkLst>
        </pc:spChg>
        <pc:picChg chg="del">
          <ac:chgData name="Maddihally Nagoji, Meghashree" userId="61f28a0c-1b0b-4e49-81ad-5f1ab6b25693" providerId="ADAL" clId="{26D7A2FE-84C6-48C3-B371-8095BA25FE5E}" dt="2021-12-05T07:53:53.704" v="4071" actId="478"/>
          <ac:picMkLst>
            <pc:docMk/>
            <pc:sldMk cId="3908587718" sldId="296"/>
            <ac:picMk id="4" creationId="{92F7BA76-D857-4F18-AD03-689FEC788AA1}"/>
          </ac:picMkLst>
        </pc:picChg>
        <pc:picChg chg="add del mod">
          <ac:chgData name="Maddihally Nagoji, Meghashree" userId="61f28a0c-1b0b-4e49-81ad-5f1ab6b25693" providerId="ADAL" clId="{26D7A2FE-84C6-48C3-B371-8095BA25FE5E}" dt="2021-12-05T08:01:30.324" v="4197" actId="478"/>
          <ac:picMkLst>
            <pc:docMk/>
            <pc:sldMk cId="3908587718" sldId="296"/>
            <ac:picMk id="6" creationId="{FA1A4FCB-6C67-438C-B370-40F6B99388D8}"/>
          </ac:picMkLst>
        </pc:picChg>
        <pc:picChg chg="add mod">
          <ac:chgData name="Maddihally Nagoji, Meghashree" userId="61f28a0c-1b0b-4e49-81ad-5f1ab6b25693" providerId="ADAL" clId="{26D7A2FE-84C6-48C3-B371-8095BA25FE5E}" dt="2021-12-05T08:01:55.616" v="4200" actId="1076"/>
          <ac:picMkLst>
            <pc:docMk/>
            <pc:sldMk cId="3908587718" sldId="296"/>
            <ac:picMk id="8" creationId="{7EEF544D-D555-431C-B12E-C9A6D956853F}"/>
          </ac:picMkLst>
        </pc:picChg>
      </pc:sldChg>
      <pc:sldChg chg="addSp delSp modSp add mod">
        <pc:chgData name="Maddihally Nagoji, Meghashree" userId="61f28a0c-1b0b-4e49-81ad-5f1ab6b25693" providerId="ADAL" clId="{26D7A2FE-84C6-48C3-B371-8095BA25FE5E}" dt="2021-12-05T08:07:34.772" v="4398" actId="20577"/>
        <pc:sldMkLst>
          <pc:docMk/>
          <pc:sldMk cId="1206429996" sldId="297"/>
        </pc:sldMkLst>
        <pc:spChg chg="mod">
          <ac:chgData name="Maddihally Nagoji, Meghashree" userId="61f28a0c-1b0b-4e49-81ad-5f1ab6b25693" providerId="ADAL" clId="{26D7A2FE-84C6-48C3-B371-8095BA25FE5E}" dt="2021-12-05T08:03:25.305" v="4235" actId="20577"/>
          <ac:spMkLst>
            <pc:docMk/>
            <pc:sldMk cId="1206429996" sldId="297"/>
            <ac:spMk id="2" creationId="{61DC0F4A-C532-458B-A36A-A7E70A0B63B9}"/>
          </ac:spMkLst>
        </pc:spChg>
        <pc:spChg chg="mod">
          <ac:chgData name="Maddihally Nagoji, Meghashree" userId="61f28a0c-1b0b-4e49-81ad-5f1ab6b25693" providerId="ADAL" clId="{26D7A2FE-84C6-48C3-B371-8095BA25FE5E}" dt="2021-12-05T08:07:34.772" v="4398" actId="20577"/>
          <ac:spMkLst>
            <pc:docMk/>
            <pc:sldMk cId="1206429996" sldId="297"/>
            <ac:spMk id="5" creationId="{A4635CB1-F3AF-47ED-85DD-36F8160D615F}"/>
          </ac:spMkLst>
        </pc:spChg>
        <pc:picChg chg="add mod">
          <ac:chgData name="Maddihally Nagoji, Meghashree" userId="61f28a0c-1b0b-4e49-81ad-5f1ab6b25693" providerId="ADAL" clId="{26D7A2FE-84C6-48C3-B371-8095BA25FE5E}" dt="2021-12-05T08:06:38.725" v="4238" actId="1076"/>
          <ac:picMkLst>
            <pc:docMk/>
            <pc:sldMk cId="1206429996" sldId="297"/>
            <ac:picMk id="4" creationId="{6C7C5CD4-328E-457C-A854-23E2DAD83125}"/>
          </ac:picMkLst>
        </pc:picChg>
        <pc:picChg chg="del">
          <ac:chgData name="Maddihally Nagoji, Meghashree" userId="61f28a0c-1b0b-4e49-81ad-5f1ab6b25693" providerId="ADAL" clId="{26D7A2FE-84C6-48C3-B371-8095BA25FE5E}" dt="2021-12-05T08:02:07.931" v="4202" actId="478"/>
          <ac:picMkLst>
            <pc:docMk/>
            <pc:sldMk cId="1206429996" sldId="297"/>
            <ac:picMk id="8" creationId="{7EEF544D-D555-431C-B12E-C9A6D956853F}"/>
          </ac:picMkLst>
        </pc:picChg>
      </pc:sldChg>
      <pc:sldChg chg="addSp delSp modSp add mod">
        <pc:chgData name="Maddihally Nagoji, Meghashree" userId="61f28a0c-1b0b-4e49-81ad-5f1ab6b25693" providerId="ADAL" clId="{26D7A2FE-84C6-48C3-B371-8095BA25FE5E}" dt="2021-12-05T08:12:54.948" v="4669" actId="1076"/>
        <pc:sldMkLst>
          <pc:docMk/>
          <pc:sldMk cId="1524790873" sldId="298"/>
        </pc:sldMkLst>
        <pc:spChg chg="mod">
          <ac:chgData name="Maddihally Nagoji, Meghashree" userId="61f28a0c-1b0b-4e49-81ad-5f1ab6b25693" providerId="ADAL" clId="{26D7A2FE-84C6-48C3-B371-8095BA25FE5E}" dt="2021-12-05T08:12:51.582" v="4668" actId="20577"/>
          <ac:spMkLst>
            <pc:docMk/>
            <pc:sldMk cId="1524790873" sldId="298"/>
            <ac:spMk id="5" creationId="{A4635CB1-F3AF-47ED-85DD-36F8160D615F}"/>
          </ac:spMkLst>
        </pc:spChg>
        <pc:picChg chg="del">
          <ac:chgData name="Maddihally Nagoji, Meghashree" userId="61f28a0c-1b0b-4e49-81ad-5f1ab6b25693" providerId="ADAL" clId="{26D7A2FE-84C6-48C3-B371-8095BA25FE5E}" dt="2021-12-05T08:09:37.386" v="4400" actId="478"/>
          <ac:picMkLst>
            <pc:docMk/>
            <pc:sldMk cId="1524790873" sldId="298"/>
            <ac:picMk id="4" creationId="{6C7C5CD4-328E-457C-A854-23E2DAD83125}"/>
          </ac:picMkLst>
        </pc:picChg>
        <pc:picChg chg="add mod">
          <ac:chgData name="Maddihally Nagoji, Meghashree" userId="61f28a0c-1b0b-4e49-81ad-5f1ab6b25693" providerId="ADAL" clId="{26D7A2FE-84C6-48C3-B371-8095BA25FE5E}" dt="2021-12-05T08:09:43.403" v="4403" actId="1076"/>
          <ac:picMkLst>
            <pc:docMk/>
            <pc:sldMk cId="1524790873" sldId="298"/>
            <ac:picMk id="6" creationId="{47D2629B-0A28-4842-A431-21DD2399D71D}"/>
          </ac:picMkLst>
        </pc:picChg>
        <pc:picChg chg="add mod">
          <ac:chgData name="Maddihally Nagoji, Meghashree" userId="61f28a0c-1b0b-4e49-81ad-5f1ab6b25693" providerId="ADAL" clId="{26D7A2FE-84C6-48C3-B371-8095BA25FE5E}" dt="2021-12-05T08:12:54.948" v="4669" actId="1076"/>
          <ac:picMkLst>
            <pc:docMk/>
            <pc:sldMk cId="1524790873" sldId="298"/>
            <ac:picMk id="8" creationId="{0EF73DD0-417B-4EEF-951D-9E7717769270}"/>
          </ac:picMkLst>
        </pc:picChg>
      </pc:sldChg>
      <pc:sldChg chg="addSp delSp modSp add mod">
        <pc:chgData name="Maddihally Nagoji, Meghashree" userId="61f28a0c-1b0b-4e49-81ad-5f1ab6b25693" providerId="ADAL" clId="{26D7A2FE-84C6-48C3-B371-8095BA25FE5E}" dt="2021-12-05T08:17:40.610" v="4861" actId="14100"/>
        <pc:sldMkLst>
          <pc:docMk/>
          <pc:sldMk cId="1766630453" sldId="299"/>
        </pc:sldMkLst>
        <pc:spChg chg="mod">
          <ac:chgData name="Maddihally Nagoji, Meghashree" userId="61f28a0c-1b0b-4e49-81ad-5f1ab6b25693" providerId="ADAL" clId="{26D7A2FE-84C6-48C3-B371-8095BA25FE5E}" dt="2021-12-05T08:17:35.165" v="4860" actId="20577"/>
          <ac:spMkLst>
            <pc:docMk/>
            <pc:sldMk cId="1766630453" sldId="299"/>
            <ac:spMk id="2" creationId="{61DC0F4A-C532-458B-A36A-A7E70A0B63B9}"/>
          </ac:spMkLst>
        </pc:spChg>
        <pc:spChg chg="mod">
          <ac:chgData name="Maddihally Nagoji, Meghashree" userId="61f28a0c-1b0b-4e49-81ad-5f1ab6b25693" providerId="ADAL" clId="{26D7A2FE-84C6-48C3-B371-8095BA25FE5E}" dt="2021-12-05T08:17:29.125" v="4851" actId="20577"/>
          <ac:spMkLst>
            <pc:docMk/>
            <pc:sldMk cId="1766630453" sldId="299"/>
            <ac:spMk id="5" creationId="{A4635CB1-F3AF-47ED-85DD-36F8160D615F}"/>
          </ac:spMkLst>
        </pc:spChg>
        <pc:picChg chg="add mod">
          <ac:chgData name="Maddihally Nagoji, Meghashree" userId="61f28a0c-1b0b-4e49-81ad-5f1ab6b25693" providerId="ADAL" clId="{26D7A2FE-84C6-48C3-B371-8095BA25FE5E}" dt="2021-12-05T08:17:40.610" v="4861" actId="14100"/>
          <ac:picMkLst>
            <pc:docMk/>
            <pc:sldMk cId="1766630453" sldId="299"/>
            <ac:picMk id="4" creationId="{CB0AD198-5F89-4D11-8875-265C6FB4FD78}"/>
          </ac:picMkLst>
        </pc:picChg>
        <pc:picChg chg="del">
          <ac:chgData name="Maddihally Nagoji, Meghashree" userId="61f28a0c-1b0b-4e49-81ad-5f1ab6b25693" providerId="ADAL" clId="{26D7A2FE-84C6-48C3-B371-8095BA25FE5E}" dt="2021-12-05T08:13:52.811" v="4671" actId="478"/>
          <ac:picMkLst>
            <pc:docMk/>
            <pc:sldMk cId="1766630453" sldId="299"/>
            <ac:picMk id="6" creationId="{47D2629B-0A28-4842-A431-21DD2399D71D}"/>
          </ac:picMkLst>
        </pc:picChg>
        <pc:picChg chg="del">
          <ac:chgData name="Maddihally Nagoji, Meghashree" userId="61f28a0c-1b0b-4e49-81ad-5f1ab6b25693" providerId="ADAL" clId="{26D7A2FE-84C6-48C3-B371-8095BA25FE5E}" dt="2021-12-05T08:15:22.420" v="4712" actId="478"/>
          <ac:picMkLst>
            <pc:docMk/>
            <pc:sldMk cId="1766630453" sldId="299"/>
            <ac:picMk id="8" creationId="{0EF73DD0-417B-4EEF-951D-9E7717769270}"/>
          </ac:picMkLst>
        </pc:picChg>
      </pc:sldChg>
      <pc:sldChg chg="addSp delSp modSp add mod">
        <pc:chgData name="Maddihally Nagoji, Meghashree" userId="61f28a0c-1b0b-4e49-81ad-5f1ab6b25693" providerId="ADAL" clId="{26D7A2FE-84C6-48C3-B371-8095BA25FE5E}" dt="2021-12-05T08:22:39.843" v="5150" actId="14100"/>
        <pc:sldMkLst>
          <pc:docMk/>
          <pc:sldMk cId="4287974811" sldId="300"/>
        </pc:sldMkLst>
        <pc:spChg chg="mod">
          <ac:chgData name="Maddihally Nagoji, Meghashree" userId="61f28a0c-1b0b-4e49-81ad-5f1ab6b25693" providerId="ADAL" clId="{26D7A2FE-84C6-48C3-B371-8095BA25FE5E}" dt="2021-12-05T08:22:39.843" v="5150" actId="14100"/>
          <ac:spMkLst>
            <pc:docMk/>
            <pc:sldMk cId="4287974811" sldId="300"/>
            <ac:spMk id="5" creationId="{A4635CB1-F3AF-47ED-85DD-36F8160D615F}"/>
          </ac:spMkLst>
        </pc:spChg>
        <pc:picChg chg="del">
          <ac:chgData name="Maddihally Nagoji, Meghashree" userId="61f28a0c-1b0b-4e49-81ad-5f1ab6b25693" providerId="ADAL" clId="{26D7A2FE-84C6-48C3-B371-8095BA25FE5E}" dt="2021-12-05T08:19:21.027" v="4863" actId="478"/>
          <ac:picMkLst>
            <pc:docMk/>
            <pc:sldMk cId="4287974811" sldId="300"/>
            <ac:picMk id="4" creationId="{CB0AD198-5F89-4D11-8875-265C6FB4FD78}"/>
          </ac:picMkLst>
        </pc:picChg>
        <pc:picChg chg="add mod">
          <ac:chgData name="Maddihally Nagoji, Meghashree" userId="61f28a0c-1b0b-4e49-81ad-5f1ab6b25693" providerId="ADAL" clId="{26D7A2FE-84C6-48C3-B371-8095BA25FE5E}" dt="2021-12-05T08:21:36.290" v="5095" actId="14100"/>
          <ac:picMkLst>
            <pc:docMk/>
            <pc:sldMk cId="4287974811" sldId="300"/>
            <ac:picMk id="6" creationId="{898A7C1A-C5A0-4B8B-AEFA-D45B6BDC718E}"/>
          </ac:picMkLst>
        </pc:picChg>
        <pc:picChg chg="add mod">
          <ac:chgData name="Maddihally Nagoji, Meghashree" userId="61f28a0c-1b0b-4e49-81ad-5f1ab6b25693" providerId="ADAL" clId="{26D7A2FE-84C6-48C3-B371-8095BA25FE5E}" dt="2021-12-05T08:22:24.501" v="5147" actId="1076"/>
          <ac:picMkLst>
            <pc:docMk/>
            <pc:sldMk cId="4287974811" sldId="300"/>
            <ac:picMk id="8" creationId="{1BBFED9E-5794-4D3E-BD31-686FF4D35A5F}"/>
          </ac:picMkLst>
        </pc:picChg>
      </pc:sldChg>
      <pc:sldChg chg="addSp delSp modSp add del mod">
        <pc:chgData name="Maddihally Nagoji, Meghashree" userId="61f28a0c-1b0b-4e49-81ad-5f1ab6b25693" providerId="ADAL" clId="{26D7A2FE-84C6-48C3-B371-8095BA25FE5E}" dt="2021-12-05T08:40:07.599" v="5381" actId="2696"/>
        <pc:sldMkLst>
          <pc:docMk/>
          <pc:sldMk cId="3326424683" sldId="301"/>
        </pc:sldMkLst>
        <pc:spChg chg="mod">
          <ac:chgData name="Maddihally Nagoji, Meghashree" userId="61f28a0c-1b0b-4e49-81ad-5f1ab6b25693" providerId="ADAL" clId="{26D7A2FE-84C6-48C3-B371-8095BA25FE5E}" dt="2021-12-05T08:27:49.380" v="5227" actId="20577"/>
          <ac:spMkLst>
            <pc:docMk/>
            <pc:sldMk cId="3326424683" sldId="301"/>
            <ac:spMk id="2" creationId="{61DC0F4A-C532-458B-A36A-A7E70A0B63B9}"/>
          </ac:spMkLst>
        </pc:spChg>
        <pc:spChg chg="mod">
          <ac:chgData name="Maddihally Nagoji, Meghashree" userId="61f28a0c-1b0b-4e49-81ad-5f1ab6b25693" providerId="ADAL" clId="{26D7A2FE-84C6-48C3-B371-8095BA25FE5E}" dt="2021-12-05T08:29:27.310" v="5380" actId="20577"/>
          <ac:spMkLst>
            <pc:docMk/>
            <pc:sldMk cId="3326424683" sldId="301"/>
            <ac:spMk id="5" creationId="{A4635CB1-F3AF-47ED-85DD-36F8160D615F}"/>
          </ac:spMkLst>
        </pc:spChg>
        <pc:picChg chg="add mod">
          <ac:chgData name="Maddihally Nagoji, Meghashree" userId="61f28a0c-1b0b-4e49-81ad-5f1ab6b25693" providerId="ADAL" clId="{26D7A2FE-84C6-48C3-B371-8095BA25FE5E}" dt="2021-12-05T08:29:00.463" v="5314" actId="1076"/>
          <ac:picMkLst>
            <pc:docMk/>
            <pc:sldMk cId="3326424683" sldId="301"/>
            <ac:picMk id="4" creationId="{29672BA0-DF6B-4148-817D-34F8ADCEB780}"/>
          </ac:picMkLst>
        </pc:picChg>
        <pc:picChg chg="del">
          <ac:chgData name="Maddihally Nagoji, Meghashree" userId="61f28a0c-1b0b-4e49-81ad-5f1ab6b25693" providerId="ADAL" clId="{26D7A2FE-84C6-48C3-B371-8095BA25FE5E}" dt="2021-12-05T08:27:23.413" v="5164" actId="478"/>
          <ac:picMkLst>
            <pc:docMk/>
            <pc:sldMk cId="3326424683" sldId="301"/>
            <ac:picMk id="6" creationId="{898A7C1A-C5A0-4B8B-AEFA-D45B6BDC718E}"/>
          </ac:picMkLst>
        </pc:picChg>
        <pc:picChg chg="del">
          <ac:chgData name="Maddihally Nagoji, Meghashree" userId="61f28a0c-1b0b-4e49-81ad-5f1ab6b25693" providerId="ADAL" clId="{26D7A2FE-84C6-48C3-B371-8095BA25FE5E}" dt="2021-12-05T08:27:25.956" v="5165" actId="478"/>
          <ac:picMkLst>
            <pc:docMk/>
            <pc:sldMk cId="3326424683" sldId="301"/>
            <ac:picMk id="8" creationId="{1BBFED9E-5794-4D3E-BD31-686FF4D35A5F}"/>
          </ac:picMkLst>
        </pc:picChg>
        <pc:picChg chg="add mod">
          <ac:chgData name="Maddihally Nagoji, Meghashree" userId="61f28a0c-1b0b-4e49-81ad-5f1ab6b25693" providerId="ADAL" clId="{26D7A2FE-84C6-48C3-B371-8095BA25FE5E}" dt="2021-12-05T08:29:06.679" v="5317" actId="14100"/>
          <ac:picMkLst>
            <pc:docMk/>
            <pc:sldMk cId="3326424683" sldId="301"/>
            <ac:picMk id="9" creationId="{217C1632-C799-4BD5-A14B-A49F67F7812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78DAA-76D9-43D1-AFF6-2D4E53FD773F}"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138199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78DAA-76D9-43D1-AFF6-2D4E53FD773F}"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3769164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78DAA-76D9-43D1-AFF6-2D4E53FD773F}"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43047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78DAA-76D9-43D1-AFF6-2D4E53FD773F}"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46556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78DAA-76D9-43D1-AFF6-2D4E53FD773F}" type="datetimeFigureOut">
              <a:rPr lang="en-US" smtClean="0"/>
              <a:pPr/>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410329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78DAA-76D9-43D1-AFF6-2D4E53FD773F}"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263784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78DAA-76D9-43D1-AFF6-2D4E53FD773F}" type="datetimeFigureOut">
              <a:rPr lang="en-US" smtClean="0"/>
              <a:pPr/>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97453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78DAA-76D9-43D1-AFF6-2D4E53FD773F}" type="datetimeFigureOut">
              <a:rPr lang="en-US" smtClean="0"/>
              <a:pPr/>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3669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78DAA-76D9-43D1-AFF6-2D4E53FD773F}" type="datetimeFigureOut">
              <a:rPr lang="en-US" smtClean="0"/>
              <a:pPr/>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399200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78DAA-76D9-43D1-AFF6-2D4E53FD773F}"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199548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78DAA-76D9-43D1-AFF6-2D4E53FD773F}" type="datetimeFigureOut">
              <a:rPr lang="en-US" smtClean="0"/>
              <a:pPr/>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07975-5320-4FC9-A9F5-2B071F626941}" type="slidenum">
              <a:rPr lang="en-US" smtClean="0"/>
              <a:pPr/>
              <a:t>‹#›</a:t>
            </a:fld>
            <a:endParaRPr lang="en-US"/>
          </a:p>
        </p:txBody>
      </p:sp>
    </p:spTree>
    <p:extLst>
      <p:ext uri="{BB962C8B-B14F-4D97-AF65-F5344CB8AC3E}">
        <p14:creationId xmlns:p14="http://schemas.microsoft.com/office/powerpoint/2010/main" val="172616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78DAA-76D9-43D1-AFF6-2D4E53FD773F}" type="datetimeFigureOut">
              <a:rPr lang="en-US" smtClean="0"/>
              <a:pPr/>
              <a:t>4/19/2022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07975-5320-4FC9-A9F5-2B071F626941}" type="slidenum">
              <a:rPr lang="en-US" smtClean="0"/>
              <a:pPr/>
              <a:t>‹#›</a:t>
            </a:fld>
            <a:endParaRPr lang="en-US"/>
          </a:p>
        </p:txBody>
      </p:sp>
    </p:spTree>
    <p:extLst>
      <p:ext uri="{BB962C8B-B14F-4D97-AF65-F5344CB8AC3E}">
        <p14:creationId xmlns:p14="http://schemas.microsoft.com/office/powerpoint/2010/main" val="2539795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2A30-AEC3-4962-81BA-F8ACDF8ED13F}"/>
              </a:ext>
            </a:extLst>
          </p:cNvPr>
          <p:cNvSpPr>
            <a:spLocks noGrp="1"/>
          </p:cNvSpPr>
          <p:nvPr>
            <p:ph type="title"/>
          </p:nvPr>
        </p:nvSpPr>
        <p:spPr>
          <a:xfrm>
            <a:off x="838200" y="365125"/>
            <a:ext cx="10398760" cy="5537835"/>
          </a:xfrm>
        </p:spPr>
        <p:txBody>
          <a:bodyPr>
            <a:normAutofit/>
          </a:bodyPr>
          <a:lstStyle/>
          <a:p>
            <a:pPr algn="ctr"/>
            <a:r>
              <a:rPr lang="en-US" b="1" dirty="0"/>
              <a:t>Advance Database Management System</a:t>
            </a:r>
            <a:br>
              <a:rPr lang="en-US" b="1" dirty="0"/>
            </a:br>
            <a:br>
              <a:rPr lang="en-US" b="1" dirty="0"/>
            </a:br>
            <a:r>
              <a:rPr lang="en-US" b="1" dirty="0"/>
              <a:t>SQL Server Data Tools</a:t>
            </a:r>
            <a:br>
              <a:rPr lang="en-US" dirty="0"/>
            </a:br>
            <a:br>
              <a:rPr lang="en-US" dirty="0"/>
            </a:br>
            <a:br>
              <a:rPr lang="en-US" dirty="0"/>
            </a:br>
            <a:br>
              <a:rPr lang="en-US" sz="2400" b="0" i="0" dirty="0">
                <a:solidFill>
                  <a:srgbClr val="444444"/>
                </a:solidFill>
                <a:effectLst/>
                <a:latin typeface="Open Sans" panose="020B0606030504020204" pitchFamily="34" charset="0"/>
              </a:rPr>
            </a:br>
            <a:r>
              <a:rPr lang="en-US" sz="2400" b="0" i="0" dirty="0">
                <a:solidFill>
                  <a:srgbClr val="444444"/>
                </a:solidFill>
                <a:effectLst/>
                <a:latin typeface="Open Sans" panose="020B0606030504020204" pitchFamily="34" charset="0"/>
              </a:rPr>
              <a:t>Meghashree Maddihally Nagoji</a:t>
            </a:r>
            <a:br>
              <a:rPr lang="en-US" sz="2400" b="0" i="0" dirty="0">
                <a:solidFill>
                  <a:srgbClr val="444444"/>
                </a:solidFill>
                <a:effectLst/>
                <a:latin typeface="Open Sans" panose="020B0606030504020204" pitchFamily="34" charset="0"/>
              </a:rPr>
            </a:br>
            <a:endParaRPr lang="en-US" sz="2400" dirty="0"/>
          </a:p>
        </p:txBody>
      </p:sp>
    </p:spTree>
    <p:extLst>
      <p:ext uri="{BB962C8B-B14F-4D97-AF65-F5344CB8AC3E}">
        <p14:creationId xmlns:p14="http://schemas.microsoft.com/office/powerpoint/2010/main" val="2511830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217376"/>
            <a:ext cx="10905066" cy="1135737"/>
          </a:xfrm>
        </p:spPr>
        <p:txBody>
          <a:bodyPr vert="horz" lIns="91440" tIns="45720" rIns="91440" bIns="45720" rtlCol="0" anchor="ctr">
            <a:normAutofit/>
          </a:bodyPr>
          <a:lstStyle/>
          <a:p>
            <a:pPr algn="ctr"/>
            <a:r>
              <a:rPr lang="en-US" sz="4000" b="1" dirty="0"/>
              <a:t>SSIS Connection Query Execution</a:t>
            </a:r>
          </a:p>
        </p:txBody>
      </p:sp>
      <p:sp>
        <p:nvSpPr>
          <p:cNvPr id="5" name="TextBox 4">
            <a:extLst>
              <a:ext uri="{FF2B5EF4-FFF2-40B4-BE49-F238E27FC236}">
                <a16:creationId xmlns:a16="http://schemas.microsoft.com/office/drawing/2014/main" id="{A4635CB1-F3AF-47ED-85DD-36F8160D615F}"/>
              </a:ext>
            </a:extLst>
          </p:cNvPr>
          <p:cNvSpPr txBox="1"/>
          <p:nvPr/>
        </p:nvSpPr>
        <p:spPr>
          <a:xfrm>
            <a:off x="719669" y="1353113"/>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Query Execution successfully loaded and changed the database and in SSIS successfully changed the data types</a:t>
            </a:r>
          </a:p>
          <a:p>
            <a:pPr indent="-228600" defTabSz="9144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C4F0EB44-AFAA-4CF1-870B-FCBE54277508}"/>
              </a:ext>
            </a:extLst>
          </p:cNvPr>
          <p:cNvPicPr>
            <a:picLocks noChangeAspect="1"/>
          </p:cNvPicPr>
          <p:nvPr/>
        </p:nvPicPr>
        <p:blipFill>
          <a:blip r:embed="rId2"/>
          <a:stretch>
            <a:fillRect/>
          </a:stretch>
        </p:blipFill>
        <p:spPr>
          <a:xfrm>
            <a:off x="5419725" y="1231222"/>
            <a:ext cx="5981700" cy="3836077"/>
          </a:xfrm>
          <a:prstGeom prst="rect">
            <a:avLst/>
          </a:prstGeom>
        </p:spPr>
      </p:pic>
      <p:pic>
        <p:nvPicPr>
          <p:cNvPr id="8" name="Picture 7">
            <a:extLst>
              <a:ext uri="{FF2B5EF4-FFF2-40B4-BE49-F238E27FC236}">
                <a16:creationId xmlns:a16="http://schemas.microsoft.com/office/drawing/2014/main" id="{926AD355-0338-415A-9CDF-A9D3573EE0EC}"/>
              </a:ext>
            </a:extLst>
          </p:cNvPr>
          <p:cNvPicPr>
            <a:picLocks noChangeAspect="1"/>
          </p:cNvPicPr>
          <p:nvPr/>
        </p:nvPicPr>
        <p:blipFill>
          <a:blip r:embed="rId3"/>
          <a:stretch>
            <a:fillRect/>
          </a:stretch>
        </p:blipFill>
        <p:spPr>
          <a:xfrm>
            <a:off x="394154" y="2490787"/>
            <a:ext cx="6654346" cy="4224338"/>
          </a:xfrm>
          <a:prstGeom prst="rect">
            <a:avLst/>
          </a:prstGeom>
        </p:spPr>
      </p:pic>
    </p:spTree>
    <p:extLst>
      <p:ext uri="{BB962C8B-B14F-4D97-AF65-F5344CB8AC3E}">
        <p14:creationId xmlns:p14="http://schemas.microsoft.com/office/powerpoint/2010/main" val="189759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a New Project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8299007" y="2458720"/>
            <a:ext cx="3525520" cy="646331"/>
          </a:xfrm>
          <a:prstGeom prst="rect">
            <a:avLst/>
          </a:prstGeom>
          <a:noFill/>
        </p:spPr>
        <p:txBody>
          <a:bodyPr wrap="square" rtlCol="0">
            <a:spAutoFit/>
          </a:bodyPr>
          <a:lstStyle/>
          <a:p>
            <a:pPr marL="342900" indent="-342900">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Search for Visual Studio</a:t>
            </a:r>
          </a:p>
          <a:p>
            <a:pPr marL="342900" indent="-342900">
              <a:buAutoNum type="arabicPeriod"/>
            </a:pPr>
            <a:r>
              <a:rPr lang="en-US" dirty="0">
                <a:latin typeface="Calibri" panose="020F0502020204030204" pitchFamily="34" charset="0"/>
                <a:cs typeface="Times New Roman" panose="02020603050405020304" pitchFamily="18" charset="0"/>
              </a:rPr>
              <a:t>Hit Enter</a:t>
            </a:r>
            <a:endParaRPr lang="en-US" dirty="0"/>
          </a:p>
        </p:txBody>
      </p:sp>
      <p:pic>
        <p:nvPicPr>
          <p:cNvPr id="7" name="Picture 6">
            <a:extLst>
              <a:ext uri="{FF2B5EF4-FFF2-40B4-BE49-F238E27FC236}">
                <a16:creationId xmlns:a16="http://schemas.microsoft.com/office/drawing/2014/main" id="{D7A70EB2-AE0A-4723-A32D-7102572D5F46}"/>
              </a:ext>
            </a:extLst>
          </p:cNvPr>
          <p:cNvPicPr/>
          <p:nvPr/>
        </p:nvPicPr>
        <p:blipFill>
          <a:blip r:embed="rId2"/>
          <a:stretch>
            <a:fillRect/>
          </a:stretch>
        </p:blipFill>
        <p:spPr>
          <a:xfrm>
            <a:off x="678442" y="1616075"/>
            <a:ext cx="6429103" cy="4866005"/>
          </a:xfrm>
          <a:prstGeom prst="rect">
            <a:avLst/>
          </a:prstGeom>
        </p:spPr>
      </p:pic>
    </p:spTree>
    <p:extLst>
      <p:ext uri="{BB962C8B-B14F-4D97-AF65-F5344CB8AC3E}">
        <p14:creationId xmlns:p14="http://schemas.microsoft.com/office/powerpoint/2010/main" val="202633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a New Project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8203213" y="2051260"/>
            <a:ext cx="3525520" cy="369332"/>
          </a:xfrm>
          <a:prstGeom prst="rect">
            <a:avLst/>
          </a:prstGeom>
          <a:noFill/>
        </p:spPr>
        <p:txBody>
          <a:bodyPr wrap="square" rtlCol="0">
            <a:spAutoFit/>
          </a:bodyPr>
          <a:lstStyle/>
          <a:p>
            <a:r>
              <a:rPr lang="en-US" dirty="0"/>
              <a:t>3. Click on File -&gt; New -&gt; Project</a:t>
            </a:r>
          </a:p>
        </p:txBody>
      </p:sp>
      <p:pic>
        <p:nvPicPr>
          <p:cNvPr id="4" name="Picture 3">
            <a:extLst>
              <a:ext uri="{FF2B5EF4-FFF2-40B4-BE49-F238E27FC236}">
                <a16:creationId xmlns:a16="http://schemas.microsoft.com/office/drawing/2014/main" id="{3C663B69-1071-4266-B31B-308775ED3A48}"/>
              </a:ext>
            </a:extLst>
          </p:cNvPr>
          <p:cNvPicPr>
            <a:picLocks noChangeAspect="1"/>
          </p:cNvPicPr>
          <p:nvPr/>
        </p:nvPicPr>
        <p:blipFill>
          <a:blip r:embed="rId2"/>
          <a:stretch>
            <a:fillRect/>
          </a:stretch>
        </p:blipFill>
        <p:spPr>
          <a:xfrm>
            <a:off x="655320" y="1733549"/>
            <a:ext cx="7204819" cy="4561424"/>
          </a:xfrm>
          <a:prstGeom prst="rect">
            <a:avLst/>
          </a:prstGeom>
        </p:spPr>
      </p:pic>
    </p:spTree>
    <p:extLst>
      <p:ext uri="{BB962C8B-B14F-4D97-AF65-F5344CB8AC3E}">
        <p14:creationId xmlns:p14="http://schemas.microsoft.com/office/powerpoint/2010/main" val="1047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a New Project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8874033" y="2051260"/>
            <a:ext cx="3135087" cy="3693319"/>
          </a:xfrm>
          <a:prstGeom prst="rect">
            <a:avLst/>
          </a:prstGeom>
          <a:noFill/>
        </p:spPr>
        <p:txBody>
          <a:bodyPr wrap="square" rtlCol="0">
            <a:spAutoFit/>
          </a:bodyPr>
          <a:lstStyle/>
          <a:p>
            <a:r>
              <a:rPr lang="en-US" dirty="0"/>
              <a:t>4. On the left-hand side, choose ‘Analysis Services’ under ‘Business Intelligence’</a:t>
            </a:r>
          </a:p>
          <a:p>
            <a:endParaRPr lang="en-US" dirty="0"/>
          </a:p>
          <a:p>
            <a:r>
              <a:rPr lang="en-US" dirty="0"/>
              <a:t>5. Then choose ‘Analysis Services Multidimensional and Data Minin..’</a:t>
            </a:r>
          </a:p>
          <a:p>
            <a:endParaRPr lang="en-US" dirty="0"/>
          </a:p>
          <a:p>
            <a:r>
              <a:rPr lang="en-US" dirty="0"/>
              <a:t>6. Give the name of the project and browse the location of the project.</a:t>
            </a:r>
          </a:p>
          <a:p>
            <a:endParaRPr lang="en-US" dirty="0"/>
          </a:p>
          <a:p>
            <a:r>
              <a:rPr lang="en-US" dirty="0"/>
              <a:t>7. Click on ‘OK’</a:t>
            </a:r>
          </a:p>
        </p:txBody>
      </p:sp>
      <p:pic>
        <p:nvPicPr>
          <p:cNvPr id="10" name="Picture 9">
            <a:extLst>
              <a:ext uri="{FF2B5EF4-FFF2-40B4-BE49-F238E27FC236}">
                <a16:creationId xmlns:a16="http://schemas.microsoft.com/office/drawing/2014/main" id="{911F48B3-76A6-41E6-8827-0BA3CF8C1067}"/>
              </a:ext>
            </a:extLst>
          </p:cNvPr>
          <p:cNvPicPr>
            <a:picLocks noChangeAspect="1"/>
          </p:cNvPicPr>
          <p:nvPr/>
        </p:nvPicPr>
        <p:blipFill>
          <a:blip r:embed="rId2"/>
          <a:stretch>
            <a:fillRect/>
          </a:stretch>
        </p:blipFill>
        <p:spPr>
          <a:xfrm>
            <a:off x="343956" y="1523999"/>
            <a:ext cx="8148663" cy="4619897"/>
          </a:xfrm>
          <a:prstGeom prst="rect">
            <a:avLst/>
          </a:prstGeom>
        </p:spPr>
      </p:pic>
    </p:spTree>
    <p:extLst>
      <p:ext uri="{BB962C8B-B14F-4D97-AF65-F5344CB8AC3E}">
        <p14:creationId xmlns:p14="http://schemas.microsoft.com/office/powerpoint/2010/main" val="269398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a New Project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8874033" y="2051260"/>
            <a:ext cx="3135087" cy="2308324"/>
          </a:xfrm>
          <a:prstGeom prst="rect">
            <a:avLst/>
          </a:prstGeom>
          <a:noFill/>
        </p:spPr>
        <p:txBody>
          <a:bodyPr wrap="square" rtlCol="0">
            <a:spAutoFit/>
          </a:bodyPr>
          <a:lstStyle/>
          <a:p>
            <a:endParaRPr lang="en-US" dirty="0"/>
          </a:p>
          <a:p>
            <a:r>
              <a:rPr lang="en-US" dirty="0"/>
              <a:t>8. We can see that an Analysis Services project is created in the chosen location.</a:t>
            </a:r>
          </a:p>
          <a:p>
            <a:endParaRPr lang="en-US" dirty="0"/>
          </a:p>
          <a:p>
            <a:r>
              <a:rPr lang="en-US" dirty="0"/>
              <a:t>9. On Visual Studio, we can see Solution Explorer for the project created (SSAS_Group7)</a:t>
            </a:r>
          </a:p>
        </p:txBody>
      </p:sp>
      <p:pic>
        <p:nvPicPr>
          <p:cNvPr id="4" name="Picture 3">
            <a:extLst>
              <a:ext uri="{FF2B5EF4-FFF2-40B4-BE49-F238E27FC236}">
                <a16:creationId xmlns:a16="http://schemas.microsoft.com/office/drawing/2014/main" id="{78C301E8-1275-42BD-9EEA-7E71658B7356}"/>
              </a:ext>
            </a:extLst>
          </p:cNvPr>
          <p:cNvPicPr>
            <a:picLocks noChangeAspect="1"/>
          </p:cNvPicPr>
          <p:nvPr/>
        </p:nvPicPr>
        <p:blipFill>
          <a:blip r:embed="rId2"/>
          <a:stretch>
            <a:fillRect/>
          </a:stretch>
        </p:blipFill>
        <p:spPr>
          <a:xfrm>
            <a:off x="0" y="2972418"/>
            <a:ext cx="7816269" cy="3693319"/>
          </a:xfrm>
          <a:prstGeom prst="rect">
            <a:avLst/>
          </a:prstGeom>
        </p:spPr>
      </p:pic>
      <p:pic>
        <p:nvPicPr>
          <p:cNvPr id="7" name="Picture 6">
            <a:extLst>
              <a:ext uri="{FF2B5EF4-FFF2-40B4-BE49-F238E27FC236}">
                <a16:creationId xmlns:a16="http://schemas.microsoft.com/office/drawing/2014/main" id="{B41AC844-5057-459F-94D6-F6FA76A7127A}"/>
              </a:ext>
            </a:extLst>
          </p:cNvPr>
          <p:cNvPicPr>
            <a:picLocks noChangeAspect="1"/>
          </p:cNvPicPr>
          <p:nvPr/>
        </p:nvPicPr>
        <p:blipFill>
          <a:blip r:embed="rId3"/>
          <a:stretch>
            <a:fillRect/>
          </a:stretch>
        </p:blipFill>
        <p:spPr>
          <a:xfrm>
            <a:off x="0" y="981240"/>
            <a:ext cx="7816269" cy="1587789"/>
          </a:xfrm>
          <a:prstGeom prst="rect">
            <a:avLst/>
          </a:prstGeom>
        </p:spPr>
      </p:pic>
    </p:spTree>
    <p:extLst>
      <p:ext uri="{BB962C8B-B14F-4D97-AF65-F5344CB8AC3E}">
        <p14:creationId xmlns:p14="http://schemas.microsoft.com/office/powerpoint/2010/main" val="555279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a:t>
            </a:r>
          </a:p>
        </p:txBody>
      </p:sp>
      <p:sp>
        <p:nvSpPr>
          <p:cNvPr id="5" name="TextBox 4">
            <a:extLst>
              <a:ext uri="{FF2B5EF4-FFF2-40B4-BE49-F238E27FC236}">
                <a16:creationId xmlns:a16="http://schemas.microsoft.com/office/drawing/2014/main" id="{A4635CB1-F3AF-47ED-85DD-36F8160D615F}"/>
              </a:ext>
            </a:extLst>
          </p:cNvPr>
          <p:cNvSpPr txBox="1"/>
          <p:nvPr/>
        </p:nvSpPr>
        <p:spPr>
          <a:xfrm>
            <a:off x="1114697" y="5260336"/>
            <a:ext cx="8482149" cy="1200329"/>
          </a:xfrm>
          <a:prstGeom prst="rect">
            <a:avLst/>
          </a:prstGeom>
          <a:noFill/>
        </p:spPr>
        <p:txBody>
          <a:bodyPr wrap="square" rtlCol="0">
            <a:spAutoFit/>
          </a:bodyPr>
          <a:lstStyle/>
          <a:p>
            <a:endParaRPr lang="en-US" dirty="0"/>
          </a:p>
          <a:p>
            <a:r>
              <a:rPr lang="en-US" dirty="0"/>
              <a:t>1. Right click on ‘Data Sources’</a:t>
            </a:r>
          </a:p>
          <a:p>
            <a:r>
              <a:rPr lang="en-US" dirty="0"/>
              <a:t>2. Then choose ‘New Data Source’</a:t>
            </a:r>
          </a:p>
          <a:p>
            <a:r>
              <a:rPr lang="en-US" dirty="0"/>
              <a:t>3. In the ‘Data Source Wizard’ window, click on ‘Next’</a:t>
            </a:r>
          </a:p>
        </p:txBody>
      </p:sp>
      <p:pic>
        <p:nvPicPr>
          <p:cNvPr id="6" name="Picture 5">
            <a:extLst>
              <a:ext uri="{FF2B5EF4-FFF2-40B4-BE49-F238E27FC236}">
                <a16:creationId xmlns:a16="http://schemas.microsoft.com/office/drawing/2014/main" id="{0C7F9B57-6084-4F08-A759-F1EF326943C2}"/>
              </a:ext>
            </a:extLst>
          </p:cNvPr>
          <p:cNvPicPr>
            <a:picLocks noChangeAspect="1"/>
          </p:cNvPicPr>
          <p:nvPr/>
        </p:nvPicPr>
        <p:blipFill>
          <a:blip r:embed="rId2"/>
          <a:stretch>
            <a:fillRect/>
          </a:stretch>
        </p:blipFill>
        <p:spPr>
          <a:xfrm>
            <a:off x="174171" y="1515291"/>
            <a:ext cx="7327766" cy="3745045"/>
          </a:xfrm>
          <a:prstGeom prst="rect">
            <a:avLst/>
          </a:prstGeom>
        </p:spPr>
      </p:pic>
      <p:pic>
        <p:nvPicPr>
          <p:cNvPr id="9" name="Picture 8">
            <a:extLst>
              <a:ext uri="{FF2B5EF4-FFF2-40B4-BE49-F238E27FC236}">
                <a16:creationId xmlns:a16="http://schemas.microsoft.com/office/drawing/2014/main" id="{5F6EF47F-0843-48F7-B17C-4A1B19A14765}"/>
              </a:ext>
            </a:extLst>
          </p:cNvPr>
          <p:cNvPicPr>
            <a:picLocks noChangeAspect="1"/>
          </p:cNvPicPr>
          <p:nvPr/>
        </p:nvPicPr>
        <p:blipFill>
          <a:blip r:embed="rId3"/>
          <a:stretch>
            <a:fillRect/>
          </a:stretch>
        </p:blipFill>
        <p:spPr>
          <a:xfrm>
            <a:off x="7782539" y="1515291"/>
            <a:ext cx="4174329" cy="3745045"/>
          </a:xfrm>
          <a:prstGeom prst="rect">
            <a:avLst/>
          </a:prstGeom>
        </p:spPr>
      </p:pic>
    </p:spTree>
    <p:extLst>
      <p:ext uri="{BB962C8B-B14F-4D97-AF65-F5344CB8AC3E}">
        <p14:creationId xmlns:p14="http://schemas.microsoft.com/office/powerpoint/2010/main" val="2521589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a:t>
            </a:r>
          </a:p>
        </p:txBody>
      </p:sp>
      <p:sp>
        <p:nvSpPr>
          <p:cNvPr id="5" name="TextBox 4">
            <a:extLst>
              <a:ext uri="{FF2B5EF4-FFF2-40B4-BE49-F238E27FC236}">
                <a16:creationId xmlns:a16="http://schemas.microsoft.com/office/drawing/2014/main" id="{A4635CB1-F3AF-47ED-85DD-36F8160D615F}"/>
              </a:ext>
            </a:extLst>
          </p:cNvPr>
          <p:cNvSpPr txBox="1"/>
          <p:nvPr/>
        </p:nvSpPr>
        <p:spPr>
          <a:xfrm>
            <a:off x="1010194" y="4712668"/>
            <a:ext cx="10694126" cy="2031325"/>
          </a:xfrm>
          <a:prstGeom prst="rect">
            <a:avLst/>
          </a:prstGeom>
          <a:noFill/>
        </p:spPr>
        <p:txBody>
          <a:bodyPr wrap="square" rtlCol="0">
            <a:spAutoFit/>
          </a:bodyPr>
          <a:lstStyle/>
          <a:p>
            <a:r>
              <a:rPr lang="en-US" dirty="0"/>
              <a:t>4. Click on ‘New’</a:t>
            </a:r>
          </a:p>
          <a:p>
            <a:r>
              <a:rPr lang="en-US" dirty="0"/>
              <a:t>5. Select your ‘server name’ from the dropdown. Here the ‘Server name’ is ‘TS-STUDENT-8185’ </a:t>
            </a:r>
          </a:p>
          <a:p>
            <a:r>
              <a:rPr lang="en-US" dirty="0"/>
              <a:t>6. Select ‘Use Windows Authentication’</a:t>
            </a:r>
          </a:p>
          <a:p>
            <a:r>
              <a:rPr lang="en-US" dirty="0"/>
              <a:t>7. Select the required database from the ‘database name’ dropdown. Here our database is ‘Northwind’</a:t>
            </a:r>
          </a:p>
          <a:p>
            <a:r>
              <a:rPr lang="en-US" dirty="0"/>
              <a:t>8. Click on ‘Test Connection’</a:t>
            </a:r>
          </a:p>
          <a:p>
            <a:r>
              <a:rPr lang="en-US" dirty="0"/>
              <a:t>9. If the test is successful, you will see a ‘Test Connection Succeeded’ message</a:t>
            </a:r>
          </a:p>
          <a:p>
            <a:r>
              <a:rPr lang="en-US" dirty="0"/>
              <a:t>10. Click on ‘OK’ </a:t>
            </a:r>
          </a:p>
        </p:txBody>
      </p:sp>
      <p:pic>
        <p:nvPicPr>
          <p:cNvPr id="4" name="Picture 3">
            <a:extLst>
              <a:ext uri="{FF2B5EF4-FFF2-40B4-BE49-F238E27FC236}">
                <a16:creationId xmlns:a16="http://schemas.microsoft.com/office/drawing/2014/main" id="{14356B14-57FD-4D00-B843-AC2891AE8A8E}"/>
              </a:ext>
            </a:extLst>
          </p:cNvPr>
          <p:cNvPicPr>
            <a:picLocks noChangeAspect="1"/>
          </p:cNvPicPr>
          <p:nvPr/>
        </p:nvPicPr>
        <p:blipFill>
          <a:blip r:embed="rId2"/>
          <a:stretch>
            <a:fillRect/>
          </a:stretch>
        </p:blipFill>
        <p:spPr>
          <a:xfrm>
            <a:off x="583521" y="1053163"/>
            <a:ext cx="5172797" cy="3335957"/>
          </a:xfrm>
          <a:prstGeom prst="rect">
            <a:avLst/>
          </a:prstGeom>
        </p:spPr>
      </p:pic>
      <p:pic>
        <p:nvPicPr>
          <p:cNvPr id="13" name="Picture 12">
            <a:extLst>
              <a:ext uri="{FF2B5EF4-FFF2-40B4-BE49-F238E27FC236}">
                <a16:creationId xmlns:a16="http://schemas.microsoft.com/office/drawing/2014/main" id="{E65DB3B4-FF93-4B5E-8222-010C307D4F33}"/>
              </a:ext>
            </a:extLst>
          </p:cNvPr>
          <p:cNvPicPr>
            <a:picLocks noChangeAspect="1"/>
          </p:cNvPicPr>
          <p:nvPr/>
        </p:nvPicPr>
        <p:blipFill>
          <a:blip r:embed="rId3"/>
          <a:stretch>
            <a:fillRect/>
          </a:stretch>
        </p:blipFill>
        <p:spPr>
          <a:xfrm>
            <a:off x="6435683" y="1053163"/>
            <a:ext cx="5172796" cy="3335957"/>
          </a:xfrm>
          <a:prstGeom prst="rect">
            <a:avLst/>
          </a:prstGeom>
        </p:spPr>
      </p:pic>
    </p:spTree>
    <p:extLst>
      <p:ext uri="{BB962C8B-B14F-4D97-AF65-F5344CB8AC3E}">
        <p14:creationId xmlns:p14="http://schemas.microsoft.com/office/powerpoint/2010/main" val="12597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a:t>
            </a:r>
          </a:p>
        </p:txBody>
      </p:sp>
      <p:sp>
        <p:nvSpPr>
          <p:cNvPr id="5" name="TextBox 4">
            <a:extLst>
              <a:ext uri="{FF2B5EF4-FFF2-40B4-BE49-F238E27FC236}">
                <a16:creationId xmlns:a16="http://schemas.microsoft.com/office/drawing/2014/main" id="{A4635CB1-F3AF-47ED-85DD-36F8160D615F}"/>
              </a:ext>
            </a:extLst>
          </p:cNvPr>
          <p:cNvSpPr txBox="1"/>
          <p:nvPr/>
        </p:nvSpPr>
        <p:spPr>
          <a:xfrm>
            <a:off x="845454" y="5558750"/>
            <a:ext cx="10694126" cy="923330"/>
          </a:xfrm>
          <a:prstGeom prst="rect">
            <a:avLst/>
          </a:prstGeom>
          <a:noFill/>
        </p:spPr>
        <p:txBody>
          <a:bodyPr wrap="square" rtlCol="0">
            <a:spAutoFit/>
          </a:bodyPr>
          <a:lstStyle/>
          <a:p>
            <a:r>
              <a:rPr lang="en-US" dirty="0"/>
              <a:t>11. Click on ‘Next’ in the ‘Data Source Wizard’ window</a:t>
            </a:r>
          </a:p>
          <a:p>
            <a:r>
              <a:rPr lang="en-US" dirty="0"/>
              <a:t>12. Choose ‘Inherit’ option for ‘Impersonation Information’</a:t>
            </a:r>
          </a:p>
          <a:p>
            <a:r>
              <a:rPr lang="en-US" dirty="0"/>
              <a:t>13. Click on ‘Next’</a:t>
            </a:r>
          </a:p>
        </p:txBody>
      </p:sp>
      <p:pic>
        <p:nvPicPr>
          <p:cNvPr id="6" name="Picture 5">
            <a:extLst>
              <a:ext uri="{FF2B5EF4-FFF2-40B4-BE49-F238E27FC236}">
                <a16:creationId xmlns:a16="http://schemas.microsoft.com/office/drawing/2014/main" id="{141EED9E-9DC0-4EF5-B081-FD59E216E281}"/>
              </a:ext>
            </a:extLst>
          </p:cNvPr>
          <p:cNvPicPr>
            <a:picLocks noChangeAspect="1"/>
          </p:cNvPicPr>
          <p:nvPr/>
        </p:nvPicPr>
        <p:blipFill>
          <a:blip r:embed="rId2"/>
          <a:stretch>
            <a:fillRect/>
          </a:stretch>
        </p:blipFill>
        <p:spPr>
          <a:xfrm>
            <a:off x="513806" y="1236617"/>
            <a:ext cx="5329646" cy="3962399"/>
          </a:xfrm>
          <a:prstGeom prst="rect">
            <a:avLst/>
          </a:prstGeom>
        </p:spPr>
      </p:pic>
      <p:pic>
        <p:nvPicPr>
          <p:cNvPr id="8" name="Picture 7">
            <a:extLst>
              <a:ext uri="{FF2B5EF4-FFF2-40B4-BE49-F238E27FC236}">
                <a16:creationId xmlns:a16="http://schemas.microsoft.com/office/drawing/2014/main" id="{1BF05C09-6C08-48C8-A711-9C66FC6D2EB2}"/>
              </a:ext>
            </a:extLst>
          </p:cNvPr>
          <p:cNvPicPr>
            <a:picLocks noChangeAspect="1"/>
          </p:cNvPicPr>
          <p:nvPr/>
        </p:nvPicPr>
        <p:blipFill>
          <a:blip r:embed="rId3"/>
          <a:stretch>
            <a:fillRect/>
          </a:stretch>
        </p:blipFill>
        <p:spPr>
          <a:xfrm>
            <a:off x="6348549" y="1236618"/>
            <a:ext cx="5259977" cy="3962398"/>
          </a:xfrm>
          <a:prstGeom prst="rect">
            <a:avLst/>
          </a:prstGeom>
        </p:spPr>
      </p:pic>
    </p:spTree>
    <p:extLst>
      <p:ext uri="{BB962C8B-B14F-4D97-AF65-F5344CB8AC3E}">
        <p14:creationId xmlns:p14="http://schemas.microsoft.com/office/powerpoint/2010/main" val="67635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a:t>
            </a:r>
          </a:p>
        </p:txBody>
      </p:sp>
      <p:sp>
        <p:nvSpPr>
          <p:cNvPr id="5" name="TextBox 4">
            <a:extLst>
              <a:ext uri="{FF2B5EF4-FFF2-40B4-BE49-F238E27FC236}">
                <a16:creationId xmlns:a16="http://schemas.microsoft.com/office/drawing/2014/main" id="{A4635CB1-F3AF-47ED-85DD-36F8160D615F}"/>
              </a:ext>
            </a:extLst>
          </p:cNvPr>
          <p:cNvSpPr txBox="1"/>
          <p:nvPr/>
        </p:nvSpPr>
        <p:spPr>
          <a:xfrm>
            <a:off x="1014909" y="5164588"/>
            <a:ext cx="10162181" cy="923330"/>
          </a:xfrm>
          <a:prstGeom prst="rect">
            <a:avLst/>
          </a:prstGeom>
          <a:noFill/>
        </p:spPr>
        <p:txBody>
          <a:bodyPr wrap="square" rtlCol="0">
            <a:spAutoFit/>
          </a:bodyPr>
          <a:lstStyle/>
          <a:p>
            <a:r>
              <a:rPr lang="en-US" dirty="0"/>
              <a:t>14. Provide a name for your Data Source. Here the name is ‘Northwind’</a:t>
            </a:r>
          </a:p>
          <a:p>
            <a:r>
              <a:rPr lang="en-US" dirty="0"/>
              <a:t>15. Click on ‘Finish’</a:t>
            </a:r>
          </a:p>
          <a:p>
            <a:r>
              <a:rPr lang="en-US" dirty="0"/>
              <a:t>16. The newly created Data Source ‘Northwind.ds’ can be found in the Solution Explorer window</a:t>
            </a:r>
          </a:p>
        </p:txBody>
      </p:sp>
      <p:pic>
        <p:nvPicPr>
          <p:cNvPr id="4" name="Picture 3">
            <a:extLst>
              <a:ext uri="{FF2B5EF4-FFF2-40B4-BE49-F238E27FC236}">
                <a16:creationId xmlns:a16="http://schemas.microsoft.com/office/drawing/2014/main" id="{94DBC9EF-ADBC-4D70-A12B-C52ED2D95E13}"/>
              </a:ext>
            </a:extLst>
          </p:cNvPr>
          <p:cNvPicPr>
            <a:picLocks noChangeAspect="1"/>
          </p:cNvPicPr>
          <p:nvPr/>
        </p:nvPicPr>
        <p:blipFill>
          <a:blip r:embed="rId2"/>
          <a:stretch>
            <a:fillRect/>
          </a:stretch>
        </p:blipFill>
        <p:spPr>
          <a:xfrm>
            <a:off x="770347" y="1704878"/>
            <a:ext cx="5182323" cy="2814872"/>
          </a:xfrm>
          <a:prstGeom prst="rect">
            <a:avLst/>
          </a:prstGeom>
        </p:spPr>
      </p:pic>
      <p:pic>
        <p:nvPicPr>
          <p:cNvPr id="9" name="Picture 8">
            <a:extLst>
              <a:ext uri="{FF2B5EF4-FFF2-40B4-BE49-F238E27FC236}">
                <a16:creationId xmlns:a16="http://schemas.microsoft.com/office/drawing/2014/main" id="{3894C310-5DB1-492A-8343-A36F3AEAAD04}"/>
              </a:ext>
            </a:extLst>
          </p:cNvPr>
          <p:cNvPicPr>
            <a:picLocks noChangeAspect="1"/>
          </p:cNvPicPr>
          <p:nvPr/>
        </p:nvPicPr>
        <p:blipFill>
          <a:blip r:embed="rId3"/>
          <a:stretch>
            <a:fillRect/>
          </a:stretch>
        </p:blipFill>
        <p:spPr>
          <a:xfrm>
            <a:off x="6410692" y="1693411"/>
            <a:ext cx="4943108" cy="2610214"/>
          </a:xfrm>
          <a:prstGeom prst="rect">
            <a:avLst/>
          </a:prstGeom>
        </p:spPr>
      </p:pic>
    </p:spTree>
    <p:extLst>
      <p:ext uri="{BB962C8B-B14F-4D97-AF65-F5344CB8AC3E}">
        <p14:creationId xmlns:p14="http://schemas.microsoft.com/office/powerpoint/2010/main" val="3017716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 View</a:t>
            </a:r>
          </a:p>
        </p:txBody>
      </p:sp>
      <p:sp>
        <p:nvSpPr>
          <p:cNvPr id="5" name="TextBox 4">
            <a:extLst>
              <a:ext uri="{FF2B5EF4-FFF2-40B4-BE49-F238E27FC236}">
                <a16:creationId xmlns:a16="http://schemas.microsoft.com/office/drawing/2014/main" id="{A4635CB1-F3AF-47ED-85DD-36F8160D615F}"/>
              </a:ext>
            </a:extLst>
          </p:cNvPr>
          <p:cNvSpPr txBox="1"/>
          <p:nvPr/>
        </p:nvSpPr>
        <p:spPr>
          <a:xfrm>
            <a:off x="1158962" y="5751412"/>
            <a:ext cx="5356233" cy="923330"/>
          </a:xfrm>
          <a:prstGeom prst="rect">
            <a:avLst/>
          </a:prstGeom>
          <a:noFill/>
        </p:spPr>
        <p:txBody>
          <a:bodyPr wrap="square" rtlCol="0">
            <a:spAutoFit/>
          </a:bodyPr>
          <a:lstStyle/>
          <a:p>
            <a:pPr marL="342900" indent="-342900">
              <a:buAutoNum type="arabicPeriod"/>
            </a:pPr>
            <a:r>
              <a:rPr lang="en-US" dirty="0"/>
              <a:t>Right click on ‘Data Source Views’</a:t>
            </a:r>
          </a:p>
          <a:p>
            <a:pPr marL="342900" indent="-342900">
              <a:buAutoNum type="arabicPeriod"/>
            </a:pPr>
            <a:r>
              <a:rPr lang="en-US" dirty="0"/>
              <a:t>Choose ‘New Data Source View’</a:t>
            </a:r>
          </a:p>
          <a:p>
            <a:pPr marL="342900" indent="-342900">
              <a:buAutoNum type="arabicPeriod"/>
            </a:pPr>
            <a:r>
              <a:rPr lang="en-US" dirty="0"/>
              <a:t>Click on ‘Next’</a:t>
            </a:r>
          </a:p>
        </p:txBody>
      </p:sp>
      <p:pic>
        <p:nvPicPr>
          <p:cNvPr id="6" name="Picture 5">
            <a:extLst>
              <a:ext uri="{FF2B5EF4-FFF2-40B4-BE49-F238E27FC236}">
                <a16:creationId xmlns:a16="http://schemas.microsoft.com/office/drawing/2014/main" id="{D6A44778-4072-4AF5-9B1B-A977909BA28D}"/>
              </a:ext>
            </a:extLst>
          </p:cNvPr>
          <p:cNvPicPr>
            <a:picLocks noChangeAspect="1"/>
          </p:cNvPicPr>
          <p:nvPr/>
        </p:nvPicPr>
        <p:blipFill>
          <a:blip r:embed="rId2"/>
          <a:stretch>
            <a:fillRect/>
          </a:stretch>
        </p:blipFill>
        <p:spPr>
          <a:xfrm>
            <a:off x="262903" y="1242281"/>
            <a:ext cx="5606674" cy="4247125"/>
          </a:xfrm>
          <a:prstGeom prst="rect">
            <a:avLst/>
          </a:prstGeom>
        </p:spPr>
      </p:pic>
      <p:pic>
        <p:nvPicPr>
          <p:cNvPr id="8" name="Picture 7">
            <a:extLst>
              <a:ext uri="{FF2B5EF4-FFF2-40B4-BE49-F238E27FC236}">
                <a16:creationId xmlns:a16="http://schemas.microsoft.com/office/drawing/2014/main" id="{FD807C26-788A-48A8-8DE6-2EF441F53CDE}"/>
              </a:ext>
            </a:extLst>
          </p:cNvPr>
          <p:cNvPicPr>
            <a:picLocks noChangeAspect="1"/>
          </p:cNvPicPr>
          <p:nvPr/>
        </p:nvPicPr>
        <p:blipFill>
          <a:blip r:embed="rId3"/>
          <a:stretch>
            <a:fillRect/>
          </a:stretch>
        </p:blipFill>
        <p:spPr>
          <a:xfrm>
            <a:off x="6322424" y="1159002"/>
            <a:ext cx="5606673" cy="4277322"/>
          </a:xfrm>
          <a:prstGeom prst="rect">
            <a:avLst/>
          </a:prstGeom>
        </p:spPr>
      </p:pic>
    </p:spTree>
    <p:extLst>
      <p:ext uri="{BB962C8B-B14F-4D97-AF65-F5344CB8AC3E}">
        <p14:creationId xmlns:p14="http://schemas.microsoft.com/office/powerpoint/2010/main" val="58671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Verify if SQL Server 2014 is already installed?</a:t>
            </a:r>
          </a:p>
        </p:txBody>
      </p:sp>
      <p:sp>
        <p:nvSpPr>
          <p:cNvPr id="5" name="TextBox 4">
            <a:extLst>
              <a:ext uri="{FF2B5EF4-FFF2-40B4-BE49-F238E27FC236}">
                <a16:creationId xmlns:a16="http://schemas.microsoft.com/office/drawing/2014/main" id="{A4635CB1-F3AF-47ED-85DD-36F8160D615F}"/>
              </a:ext>
            </a:extLst>
          </p:cNvPr>
          <p:cNvSpPr txBox="1"/>
          <p:nvPr/>
        </p:nvSpPr>
        <p:spPr>
          <a:xfrm>
            <a:off x="8299007" y="2458720"/>
            <a:ext cx="3525520" cy="1773691"/>
          </a:xfrm>
          <a:prstGeom prst="rect">
            <a:avLst/>
          </a:prstGeom>
          <a:noFill/>
        </p:spPr>
        <p:txBody>
          <a:bodyPr wrap="square" rtlCol="0">
            <a:spAutoFit/>
          </a:bodyPr>
          <a:lstStyle/>
          <a:p>
            <a:r>
              <a:rPr lang="en-US" dirty="0"/>
              <a:t>Run the below SQL query in the query window of SSMS:</a:t>
            </a:r>
          </a:p>
          <a:p>
            <a:endParaRPr lang="en-US" dirty="0"/>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dirty="0">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@@version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Outputs the version of the installed SQL Server</a:t>
            </a:r>
            <a:endParaRPr lang="en-US" dirty="0"/>
          </a:p>
        </p:txBody>
      </p:sp>
      <p:pic>
        <p:nvPicPr>
          <p:cNvPr id="6" name="Picture 5">
            <a:extLst>
              <a:ext uri="{FF2B5EF4-FFF2-40B4-BE49-F238E27FC236}">
                <a16:creationId xmlns:a16="http://schemas.microsoft.com/office/drawing/2014/main" id="{98AB92A9-938C-4A4E-994B-A26B13B2F7C4}"/>
              </a:ext>
            </a:extLst>
          </p:cNvPr>
          <p:cNvPicPr/>
          <p:nvPr/>
        </p:nvPicPr>
        <p:blipFill>
          <a:blip r:embed="rId2"/>
          <a:stretch>
            <a:fillRect/>
          </a:stretch>
        </p:blipFill>
        <p:spPr>
          <a:xfrm>
            <a:off x="522514" y="1689462"/>
            <a:ext cx="6888479" cy="3918857"/>
          </a:xfrm>
          <a:prstGeom prst="rect">
            <a:avLst/>
          </a:prstGeom>
        </p:spPr>
      </p:pic>
    </p:spTree>
    <p:extLst>
      <p:ext uri="{BB962C8B-B14F-4D97-AF65-F5344CB8AC3E}">
        <p14:creationId xmlns:p14="http://schemas.microsoft.com/office/powerpoint/2010/main" val="45036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 View</a:t>
            </a:r>
          </a:p>
        </p:txBody>
      </p:sp>
      <p:sp>
        <p:nvSpPr>
          <p:cNvPr id="5" name="TextBox 4">
            <a:extLst>
              <a:ext uri="{FF2B5EF4-FFF2-40B4-BE49-F238E27FC236}">
                <a16:creationId xmlns:a16="http://schemas.microsoft.com/office/drawing/2014/main" id="{A4635CB1-F3AF-47ED-85DD-36F8160D615F}"/>
              </a:ext>
            </a:extLst>
          </p:cNvPr>
          <p:cNvSpPr txBox="1"/>
          <p:nvPr/>
        </p:nvSpPr>
        <p:spPr>
          <a:xfrm>
            <a:off x="7498802" y="2189606"/>
            <a:ext cx="3604627" cy="646331"/>
          </a:xfrm>
          <a:prstGeom prst="rect">
            <a:avLst/>
          </a:prstGeom>
          <a:noFill/>
        </p:spPr>
        <p:txBody>
          <a:bodyPr wrap="square" rtlCol="0">
            <a:spAutoFit/>
          </a:bodyPr>
          <a:lstStyle/>
          <a:p>
            <a:r>
              <a:rPr lang="en-US" dirty="0"/>
              <a:t>4. Choose ‘Relational data sources’</a:t>
            </a:r>
          </a:p>
          <a:p>
            <a:r>
              <a:rPr lang="en-US" dirty="0"/>
              <a:t>5. Click on ‘Next’</a:t>
            </a:r>
          </a:p>
        </p:txBody>
      </p:sp>
      <p:pic>
        <p:nvPicPr>
          <p:cNvPr id="4" name="Picture 3">
            <a:extLst>
              <a:ext uri="{FF2B5EF4-FFF2-40B4-BE49-F238E27FC236}">
                <a16:creationId xmlns:a16="http://schemas.microsoft.com/office/drawing/2014/main" id="{8839BDB4-A5A6-4C34-911E-C62C7245F761}"/>
              </a:ext>
            </a:extLst>
          </p:cNvPr>
          <p:cNvPicPr>
            <a:picLocks noChangeAspect="1"/>
          </p:cNvPicPr>
          <p:nvPr/>
        </p:nvPicPr>
        <p:blipFill>
          <a:blip r:embed="rId2"/>
          <a:stretch>
            <a:fillRect/>
          </a:stretch>
        </p:blipFill>
        <p:spPr>
          <a:xfrm>
            <a:off x="838200" y="1821615"/>
            <a:ext cx="5928360" cy="4286848"/>
          </a:xfrm>
          <a:prstGeom prst="rect">
            <a:avLst/>
          </a:prstGeom>
        </p:spPr>
      </p:pic>
    </p:spTree>
    <p:extLst>
      <p:ext uri="{BB962C8B-B14F-4D97-AF65-F5344CB8AC3E}">
        <p14:creationId xmlns:p14="http://schemas.microsoft.com/office/powerpoint/2010/main" val="16065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 View</a:t>
            </a:r>
          </a:p>
        </p:txBody>
      </p:sp>
      <p:sp>
        <p:nvSpPr>
          <p:cNvPr id="5" name="TextBox 4">
            <a:extLst>
              <a:ext uri="{FF2B5EF4-FFF2-40B4-BE49-F238E27FC236}">
                <a16:creationId xmlns:a16="http://schemas.microsoft.com/office/drawing/2014/main" id="{A4635CB1-F3AF-47ED-85DD-36F8160D615F}"/>
              </a:ext>
            </a:extLst>
          </p:cNvPr>
          <p:cNvSpPr txBox="1"/>
          <p:nvPr/>
        </p:nvSpPr>
        <p:spPr>
          <a:xfrm>
            <a:off x="7498802" y="2337652"/>
            <a:ext cx="4153267" cy="1200329"/>
          </a:xfrm>
          <a:prstGeom prst="rect">
            <a:avLst/>
          </a:prstGeom>
          <a:noFill/>
        </p:spPr>
        <p:txBody>
          <a:bodyPr wrap="square" rtlCol="0">
            <a:spAutoFit/>
          </a:bodyPr>
          <a:lstStyle/>
          <a:p>
            <a:r>
              <a:rPr lang="en-US" dirty="0"/>
              <a:t>6. Select required Dimension and Fact tables for the analysis using right arrows</a:t>
            </a:r>
          </a:p>
          <a:p>
            <a:endParaRPr lang="en-US" dirty="0"/>
          </a:p>
          <a:p>
            <a:r>
              <a:rPr lang="en-US" dirty="0"/>
              <a:t>7. Click on ‘Next’</a:t>
            </a:r>
          </a:p>
        </p:txBody>
      </p:sp>
      <p:pic>
        <p:nvPicPr>
          <p:cNvPr id="6" name="Picture 5">
            <a:extLst>
              <a:ext uri="{FF2B5EF4-FFF2-40B4-BE49-F238E27FC236}">
                <a16:creationId xmlns:a16="http://schemas.microsoft.com/office/drawing/2014/main" id="{C1E5B8FD-1E68-4FB8-998F-F94B9B4CB3C5}"/>
              </a:ext>
            </a:extLst>
          </p:cNvPr>
          <p:cNvPicPr>
            <a:picLocks noChangeAspect="1"/>
          </p:cNvPicPr>
          <p:nvPr/>
        </p:nvPicPr>
        <p:blipFill>
          <a:blip r:embed="rId2"/>
          <a:stretch>
            <a:fillRect/>
          </a:stretch>
        </p:blipFill>
        <p:spPr>
          <a:xfrm>
            <a:off x="1211357" y="1621265"/>
            <a:ext cx="5755500" cy="4277322"/>
          </a:xfrm>
          <a:prstGeom prst="rect">
            <a:avLst/>
          </a:prstGeom>
        </p:spPr>
      </p:pic>
    </p:spTree>
    <p:extLst>
      <p:ext uri="{BB962C8B-B14F-4D97-AF65-F5344CB8AC3E}">
        <p14:creationId xmlns:p14="http://schemas.microsoft.com/office/powerpoint/2010/main" val="2597905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 View</a:t>
            </a:r>
          </a:p>
        </p:txBody>
      </p:sp>
      <p:sp>
        <p:nvSpPr>
          <p:cNvPr id="5" name="TextBox 4">
            <a:extLst>
              <a:ext uri="{FF2B5EF4-FFF2-40B4-BE49-F238E27FC236}">
                <a16:creationId xmlns:a16="http://schemas.microsoft.com/office/drawing/2014/main" id="{A4635CB1-F3AF-47ED-85DD-36F8160D615F}"/>
              </a:ext>
            </a:extLst>
          </p:cNvPr>
          <p:cNvSpPr txBox="1"/>
          <p:nvPr/>
        </p:nvSpPr>
        <p:spPr>
          <a:xfrm>
            <a:off x="7198356" y="2416029"/>
            <a:ext cx="4549507" cy="646331"/>
          </a:xfrm>
          <a:prstGeom prst="rect">
            <a:avLst/>
          </a:prstGeom>
          <a:noFill/>
        </p:spPr>
        <p:txBody>
          <a:bodyPr wrap="square" rtlCol="0">
            <a:spAutoFit/>
          </a:bodyPr>
          <a:lstStyle/>
          <a:p>
            <a:r>
              <a:rPr lang="en-US" dirty="0"/>
              <a:t>8. Provide a name for your Data Source View</a:t>
            </a:r>
          </a:p>
          <a:p>
            <a:r>
              <a:rPr lang="en-US" dirty="0"/>
              <a:t>9. Click on ‘Finish’</a:t>
            </a:r>
          </a:p>
        </p:txBody>
      </p:sp>
      <p:pic>
        <p:nvPicPr>
          <p:cNvPr id="4" name="Picture 3">
            <a:extLst>
              <a:ext uri="{FF2B5EF4-FFF2-40B4-BE49-F238E27FC236}">
                <a16:creationId xmlns:a16="http://schemas.microsoft.com/office/drawing/2014/main" id="{258BBC85-01AE-4555-A266-7C4440EF1F92}"/>
              </a:ext>
            </a:extLst>
          </p:cNvPr>
          <p:cNvPicPr>
            <a:picLocks noChangeAspect="1"/>
          </p:cNvPicPr>
          <p:nvPr/>
        </p:nvPicPr>
        <p:blipFill>
          <a:blip r:embed="rId2"/>
          <a:stretch>
            <a:fillRect/>
          </a:stretch>
        </p:blipFill>
        <p:spPr>
          <a:xfrm>
            <a:off x="1138560" y="1652827"/>
            <a:ext cx="5514789" cy="4521550"/>
          </a:xfrm>
          <a:prstGeom prst="rect">
            <a:avLst/>
          </a:prstGeom>
        </p:spPr>
      </p:pic>
    </p:spTree>
    <p:extLst>
      <p:ext uri="{BB962C8B-B14F-4D97-AF65-F5344CB8AC3E}">
        <p14:creationId xmlns:p14="http://schemas.microsoft.com/office/powerpoint/2010/main" val="313767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SSAS Data Source View</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4871724" cy="1200329"/>
          </a:xfrm>
          <a:prstGeom prst="rect">
            <a:avLst/>
          </a:prstGeom>
          <a:noFill/>
        </p:spPr>
        <p:txBody>
          <a:bodyPr wrap="square" rtlCol="0">
            <a:spAutoFit/>
          </a:bodyPr>
          <a:lstStyle/>
          <a:p>
            <a:r>
              <a:rPr lang="en-US" dirty="0"/>
              <a:t>10. A new Data Source View is created</a:t>
            </a:r>
          </a:p>
          <a:p>
            <a:endParaRPr lang="en-US" dirty="0"/>
          </a:p>
          <a:p>
            <a:r>
              <a:rPr lang="en-US" dirty="0"/>
              <a:t>11. The diagram shows the relationship between different tables</a:t>
            </a:r>
          </a:p>
        </p:txBody>
      </p:sp>
      <p:pic>
        <p:nvPicPr>
          <p:cNvPr id="8" name="Picture 7">
            <a:extLst>
              <a:ext uri="{FF2B5EF4-FFF2-40B4-BE49-F238E27FC236}">
                <a16:creationId xmlns:a16="http://schemas.microsoft.com/office/drawing/2014/main" id="{0BDCB6DE-CCA4-4A01-A706-CC28F2EAF042}"/>
              </a:ext>
            </a:extLst>
          </p:cNvPr>
          <p:cNvPicPr>
            <a:picLocks noChangeAspect="1"/>
          </p:cNvPicPr>
          <p:nvPr/>
        </p:nvPicPr>
        <p:blipFill>
          <a:blip r:embed="rId2"/>
          <a:stretch>
            <a:fillRect/>
          </a:stretch>
        </p:blipFill>
        <p:spPr>
          <a:xfrm>
            <a:off x="316682" y="1611086"/>
            <a:ext cx="6881674" cy="4210594"/>
          </a:xfrm>
          <a:prstGeom prst="rect">
            <a:avLst/>
          </a:prstGeom>
        </p:spPr>
      </p:pic>
    </p:spTree>
    <p:extLst>
      <p:ext uri="{BB962C8B-B14F-4D97-AF65-F5344CB8AC3E}">
        <p14:creationId xmlns:p14="http://schemas.microsoft.com/office/powerpoint/2010/main" val="12788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3399975" cy="646331"/>
          </a:xfrm>
          <a:prstGeom prst="rect">
            <a:avLst/>
          </a:prstGeom>
          <a:noFill/>
        </p:spPr>
        <p:txBody>
          <a:bodyPr wrap="square" rtlCol="0">
            <a:spAutoFit/>
          </a:bodyPr>
          <a:lstStyle/>
          <a:p>
            <a:pPr marL="342900" indent="-342900">
              <a:buAutoNum type="arabicPeriod"/>
            </a:pPr>
            <a:r>
              <a:rPr lang="en-US" dirty="0"/>
              <a:t>Right click on ‘Dimensions’</a:t>
            </a:r>
          </a:p>
          <a:p>
            <a:pPr marL="342900" indent="-342900">
              <a:buAutoNum type="arabicPeriod"/>
            </a:pPr>
            <a:r>
              <a:rPr lang="en-US" dirty="0"/>
              <a:t>Choose ‘New Dimension’</a:t>
            </a:r>
          </a:p>
        </p:txBody>
      </p:sp>
      <p:pic>
        <p:nvPicPr>
          <p:cNvPr id="4" name="Picture 3">
            <a:extLst>
              <a:ext uri="{FF2B5EF4-FFF2-40B4-BE49-F238E27FC236}">
                <a16:creationId xmlns:a16="http://schemas.microsoft.com/office/drawing/2014/main" id="{D5B88756-845A-49C4-AB28-0DC94B728CA2}"/>
              </a:ext>
            </a:extLst>
          </p:cNvPr>
          <p:cNvPicPr>
            <a:picLocks noChangeAspect="1"/>
          </p:cNvPicPr>
          <p:nvPr/>
        </p:nvPicPr>
        <p:blipFill>
          <a:blip r:embed="rId2"/>
          <a:stretch>
            <a:fillRect/>
          </a:stretch>
        </p:blipFill>
        <p:spPr>
          <a:xfrm>
            <a:off x="923109" y="1802737"/>
            <a:ext cx="6104708" cy="3770749"/>
          </a:xfrm>
          <a:prstGeom prst="rect">
            <a:avLst/>
          </a:prstGeom>
        </p:spPr>
      </p:pic>
    </p:spTree>
    <p:extLst>
      <p:ext uri="{BB962C8B-B14F-4D97-AF65-F5344CB8AC3E}">
        <p14:creationId xmlns:p14="http://schemas.microsoft.com/office/powerpoint/2010/main" val="3672400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3399975" cy="646331"/>
          </a:xfrm>
          <a:prstGeom prst="rect">
            <a:avLst/>
          </a:prstGeom>
          <a:noFill/>
        </p:spPr>
        <p:txBody>
          <a:bodyPr wrap="square" rtlCol="0">
            <a:spAutoFit/>
          </a:bodyPr>
          <a:lstStyle/>
          <a:p>
            <a:r>
              <a:rPr lang="en-US" dirty="0"/>
              <a:t>3. Select ‘Use an existing table’</a:t>
            </a:r>
          </a:p>
          <a:p>
            <a:r>
              <a:rPr lang="en-US" dirty="0"/>
              <a:t>4. Click on ‘Next’</a:t>
            </a:r>
          </a:p>
        </p:txBody>
      </p:sp>
      <p:pic>
        <p:nvPicPr>
          <p:cNvPr id="6" name="Picture 5">
            <a:extLst>
              <a:ext uri="{FF2B5EF4-FFF2-40B4-BE49-F238E27FC236}">
                <a16:creationId xmlns:a16="http://schemas.microsoft.com/office/drawing/2014/main" id="{67618D41-9D8C-4F45-837E-434CF685A986}"/>
              </a:ext>
            </a:extLst>
          </p:cNvPr>
          <p:cNvPicPr>
            <a:picLocks noChangeAspect="1"/>
          </p:cNvPicPr>
          <p:nvPr/>
        </p:nvPicPr>
        <p:blipFill>
          <a:blip r:embed="rId2"/>
          <a:stretch>
            <a:fillRect/>
          </a:stretch>
        </p:blipFill>
        <p:spPr>
          <a:xfrm>
            <a:off x="913677" y="1710660"/>
            <a:ext cx="5818049" cy="4324954"/>
          </a:xfrm>
          <a:prstGeom prst="rect">
            <a:avLst/>
          </a:prstGeom>
        </p:spPr>
      </p:pic>
    </p:spTree>
    <p:extLst>
      <p:ext uri="{BB962C8B-B14F-4D97-AF65-F5344CB8AC3E}">
        <p14:creationId xmlns:p14="http://schemas.microsoft.com/office/powerpoint/2010/main" val="649442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4323084" cy="1200329"/>
          </a:xfrm>
          <a:prstGeom prst="rect">
            <a:avLst/>
          </a:prstGeom>
          <a:noFill/>
        </p:spPr>
        <p:txBody>
          <a:bodyPr wrap="square" rtlCol="0">
            <a:spAutoFit/>
          </a:bodyPr>
          <a:lstStyle/>
          <a:p>
            <a:r>
              <a:rPr lang="en-US" dirty="0"/>
              <a:t>5. Choose your Data source view from the dropdown</a:t>
            </a:r>
          </a:p>
          <a:p>
            <a:endParaRPr lang="en-US" dirty="0"/>
          </a:p>
          <a:p>
            <a:r>
              <a:rPr lang="en-US" dirty="0"/>
              <a:t>6. Click on ‘Next’</a:t>
            </a:r>
          </a:p>
        </p:txBody>
      </p:sp>
      <p:pic>
        <p:nvPicPr>
          <p:cNvPr id="4" name="Picture 3">
            <a:extLst>
              <a:ext uri="{FF2B5EF4-FFF2-40B4-BE49-F238E27FC236}">
                <a16:creationId xmlns:a16="http://schemas.microsoft.com/office/drawing/2014/main" id="{EC7254C4-6FF8-428B-8408-ED9FEA677C4C}"/>
              </a:ext>
            </a:extLst>
          </p:cNvPr>
          <p:cNvPicPr>
            <a:picLocks noChangeAspect="1"/>
          </p:cNvPicPr>
          <p:nvPr/>
        </p:nvPicPr>
        <p:blipFill>
          <a:blip r:embed="rId2"/>
          <a:stretch>
            <a:fillRect/>
          </a:stretch>
        </p:blipFill>
        <p:spPr>
          <a:xfrm>
            <a:off x="1018903" y="1595138"/>
            <a:ext cx="5991497" cy="4466027"/>
          </a:xfrm>
          <a:prstGeom prst="rect">
            <a:avLst/>
          </a:prstGeom>
        </p:spPr>
      </p:pic>
    </p:spTree>
    <p:extLst>
      <p:ext uri="{BB962C8B-B14F-4D97-AF65-F5344CB8AC3E}">
        <p14:creationId xmlns:p14="http://schemas.microsoft.com/office/powerpoint/2010/main" val="1878209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4323084" cy="923330"/>
          </a:xfrm>
          <a:prstGeom prst="rect">
            <a:avLst/>
          </a:prstGeom>
          <a:noFill/>
        </p:spPr>
        <p:txBody>
          <a:bodyPr wrap="square" rtlCol="0">
            <a:spAutoFit/>
          </a:bodyPr>
          <a:lstStyle/>
          <a:p>
            <a:r>
              <a:rPr lang="en-US" dirty="0"/>
              <a:t>7. Select the required attributes</a:t>
            </a:r>
          </a:p>
          <a:p>
            <a:endParaRPr lang="en-US" dirty="0"/>
          </a:p>
          <a:p>
            <a:r>
              <a:rPr lang="en-US" dirty="0"/>
              <a:t>8. Click on ‘Next’</a:t>
            </a:r>
          </a:p>
        </p:txBody>
      </p:sp>
      <p:pic>
        <p:nvPicPr>
          <p:cNvPr id="6" name="Picture 5">
            <a:extLst>
              <a:ext uri="{FF2B5EF4-FFF2-40B4-BE49-F238E27FC236}">
                <a16:creationId xmlns:a16="http://schemas.microsoft.com/office/drawing/2014/main" id="{6ABBE3A0-B148-465A-BDC3-ED76822663A4}"/>
              </a:ext>
            </a:extLst>
          </p:cNvPr>
          <p:cNvPicPr>
            <a:picLocks noChangeAspect="1"/>
          </p:cNvPicPr>
          <p:nvPr/>
        </p:nvPicPr>
        <p:blipFill>
          <a:blip r:embed="rId2"/>
          <a:stretch>
            <a:fillRect/>
          </a:stretch>
        </p:blipFill>
        <p:spPr>
          <a:xfrm>
            <a:off x="1201829" y="1584794"/>
            <a:ext cx="5564731" cy="4371869"/>
          </a:xfrm>
          <a:prstGeom prst="rect">
            <a:avLst/>
          </a:prstGeom>
        </p:spPr>
      </p:pic>
    </p:spTree>
    <p:extLst>
      <p:ext uri="{BB962C8B-B14F-4D97-AF65-F5344CB8AC3E}">
        <p14:creationId xmlns:p14="http://schemas.microsoft.com/office/powerpoint/2010/main" val="329762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468322" y="2433446"/>
            <a:ext cx="4323084" cy="1200329"/>
          </a:xfrm>
          <a:prstGeom prst="rect">
            <a:avLst/>
          </a:prstGeom>
          <a:noFill/>
        </p:spPr>
        <p:txBody>
          <a:bodyPr wrap="square" rtlCol="0">
            <a:spAutoFit/>
          </a:bodyPr>
          <a:lstStyle/>
          <a:p>
            <a:r>
              <a:rPr lang="en-US" dirty="0"/>
              <a:t>9. Provide appropriate name for the Dimension</a:t>
            </a:r>
          </a:p>
          <a:p>
            <a:endParaRPr lang="en-US" dirty="0"/>
          </a:p>
          <a:p>
            <a:r>
              <a:rPr lang="en-US" dirty="0"/>
              <a:t>10. Click on ‘Finish’</a:t>
            </a:r>
          </a:p>
        </p:txBody>
      </p:sp>
      <p:pic>
        <p:nvPicPr>
          <p:cNvPr id="4" name="Picture 3">
            <a:extLst>
              <a:ext uri="{FF2B5EF4-FFF2-40B4-BE49-F238E27FC236}">
                <a16:creationId xmlns:a16="http://schemas.microsoft.com/office/drawing/2014/main" id="{4E437C4F-0D4B-40BF-853D-7E4E2F54564A}"/>
              </a:ext>
            </a:extLst>
          </p:cNvPr>
          <p:cNvPicPr>
            <a:picLocks noChangeAspect="1"/>
          </p:cNvPicPr>
          <p:nvPr/>
        </p:nvPicPr>
        <p:blipFill>
          <a:blip r:embed="rId2"/>
          <a:stretch>
            <a:fillRect/>
          </a:stretch>
        </p:blipFill>
        <p:spPr>
          <a:xfrm>
            <a:off x="1000714" y="1679772"/>
            <a:ext cx="5530714" cy="4494606"/>
          </a:xfrm>
          <a:prstGeom prst="rect">
            <a:avLst/>
          </a:prstGeom>
        </p:spPr>
      </p:pic>
    </p:spTree>
    <p:extLst>
      <p:ext uri="{BB962C8B-B14F-4D97-AF65-F5344CB8AC3E}">
        <p14:creationId xmlns:p14="http://schemas.microsoft.com/office/powerpoint/2010/main" val="20912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Dimension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1254033" y="5496946"/>
            <a:ext cx="6348550" cy="646331"/>
          </a:xfrm>
          <a:prstGeom prst="rect">
            <a:avLst/>
          </a:prstGeom>
          <a:noFill/>
        </p:spPr>
        <p:txBody>
          <a:bodyPr wrap="square" rtlCol="0">
            <a:spAutoFit/>
          </a:bodyPr>
          <a:lstStyle/>
          <a:p>
            <a:r>
              <a:rPr lang="en-US" dirty="0"/>
              <a:t>11. A new dimension ‘DimCategories.dim’ is created</a:t>
            </a:r>
          </a:p>
          <a:p>
            <a:r>
              <a:rPr lang="en-US" dirty="0"/>
              <a:t>12. Repeat the steps for all the Dimension tables</a:t>
            </a:r>
          </a:p>
        </p:txBody>
      </p:sp>
      <p:pic>
        <p:nvPicPr>
          <p:cNvPr id="6" name="Picture 5">
            <a:extLst>
              <a:ext uri="{FF2B5EF4-FFF2-40B4-BE49-F238E27FC236}">
                <a16:creationId xmlns:a16="http://schemas.microsoft.com/office/drawing/2014/main" id="{32218E53-7F6E-4FD3-8CB2-B004A8203F8E}"/>
              </a:ext>
            </a:extLst>
          </p:cNvPr>
          <p:cNvPicPr>
            <a:picLocks noChangeAspect="1"/>
          </p:cNvPicPr>
          <p:nvPr/>
        </p:nvPicPr>
        <p:blipFill>
          <a:blip r:embed="rId2"/>
          <a:stretch>
            <a:fillRect/>
          </a:stretch>
        </p:blipFill>
        <p:spPr>
          <a:xfrm>
            <a:off x="722688" y="1637894"/>
            <a:ext cx="6775392" cy="3569831"/>
          </a:xfrm>
          <a:prstGeom prst="rect">
            <a:avLst/>
          </a:prstGeom>
        </p:spPr>
      </p:pic>
      <p:pic>
        <p:nvPicPr>
          <p:cNvPr id="8" name="Picture 7">
            <a:extLst>
              <a:ext uri="{FF2B5EF4-FFF2-40B4-BE49-F238E27FC236}">
                <a16:creationId xmlns:a16="http://schemas.microsoft.com/office/drawing/2014/main" id="{0C5B7911-6BD8-42CE-A74C-748189C3FA51}"/>
              </a:ext>
            </a:extLst>
          </p:cNvPr>
          <p:cNvPicPr>
            <a:picLocks noChangeAspect="1"/>
          </p:cNvPicPr>
          <p:nvPr/>
        </p:nvPicPr>
        <p:blipFill>
          <a:blip r:embed="rId3"/>
          <a:stretch>
            <a:fillRect/>
          </a:stretch>
        </p:blipFill>
        <p:spPr>
          <a:xfrm>
            <a:off x="8273144" y="1637895"/>
            <a:ext cx="2751648" cy="3569829"/>
          </a:xfrm>
          <a:prstGeom prst="rect">
            <a:avLst/>
          </a:prstGeom>
        </p:spPr>
      </p:pic>
    </p:spTree>
    <p:extLst>
      <p:ext uri="{BB962C8B-B14F-4D97-AF65-F5344CB8AC3E}">
        <p14:creationId xmlns:p14="http://schemas.microsoft.com/office/powerpoint/2010/main" val="34358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ctr"/>
            <a:r>
              <a:rPr lang="en-US" sz="4000" b="1" dirty="0"/>
              <a:t>Create a New Project in SSIS</a:t>
            </a:r>
          </a:p>
        </p:txBody>
      </p:sp>
      <p:sp>
        <p:nvSpPr>
          <p:cNvPr id="5" name="TextBox 4">
            <a:extLst>
              <a:ext uri="{FF2B5EF4-FFF2-40B4-BE49-F238E27FC236}">
                <a16:creationId xmlns:a16="http://schemas.microsoft.com/office/drawing/2014/main" id="{A4635CB1-F3AF-47ED-85DD-36F8160D615F}"/>
              </a:ext>
            </a:extLst>
          </p:cNvPr>
          <p:cNvSpPr txBox="1"/>
          <p:nvPr/>
        </p:nvSpPr>
        <p:spPr>
          <a:xfrm>
            <a:off x="114300" y="1873083"/>
            <a:ext cx="5181019" cy="439398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dirty="0">
                <a:effectLst/>
              </a:rPr>
              <a:t>Search for Visual Studio and </a:t>
            </a:r>
            <a:r>
              <a:rPr lang="en-US" dirty="0"/>
              <a:t>Create New Integration Service Project</a:t>
            </a:r>
          </a:p>
          <a:p>
            <a:pPr marL="342900" indent="-228600">
              <a:lnSpc>
                <a:spcPct val="90000"/>
              </a:lnSpc>
              <a:spcAft>
                <a:spcPts val="600"/>
              </a:spcAft>
              <a:buFont typeface="Arial" panose="020B0604020202020204" pitchFamily="34" charset="0"/>
              <a:buChar char="•"/>
            </a:pPr>
            <a:r>
              <a:rPr lang="en-US" dirty="0"/>
              <a:t>Integration Services can extract and transform data from a wide variety of sources such as XML data files, flat files, and relational data sources, and then load the data into one or more destinations</a:t>
            </a:r>
          </a:p>
          <a:p>
            <a:pPr marL="342900" indent="-228600">
              <a:lnSpc>
                <a:spcPct val="90000"/>
              </a:lnSpc>
              <a:spcAft>
                <a:spcPts val="600"/>
              </a:spcAft>
              <a:buFont typeface="Arial" panose="020B0604020202020204" pitchFamily="34" charset="0"/>
              <a:buChar char="•"/>
            </a:pPr>
            <a:r>
              <a:rPr lang="en-US" dirty="0"/>
              <a:t>SQL Server provides a single setup program to install any or all its components, including Integration Services. Use Setup to install Integration Services with or without other SQL Server components on a single computer.</a:t>
            </a:r>
          </a:p>
          <a:p>
            <a:pPr marL="342900" indent="-228600">
              <a:lnSpc>
                <a:spcPct val="90000"/>
              </a:lnSpc>
              <a:spcAft>
                <a:spcPts val="600"/>
              </a:spcAft>
              <a:buFont typeface="Arial" panose="020B0604020202020204" pitchFamily="34" charset="0"/>
              <a:buChar char="•"/>
            </a:pPr>
            <a:r>
              <a:rPr lang="en-US" dirty="0"/>
              <a:t>Similar is the case with Visual Studio which provides single setup program and can connect to SQL Server.</a:t>
            </a:r>
          </a:p>
          <a:p>
            <a:pPr marL="114300">
              <a:lnSpc>
                <a:spcPct val="90000"/>
              </a:lnSpc>
              <a:spcAft>
                <a:spcPts val="600"/>
              </a:spcAft>
            </a:pPr>
            <a:endParaRPr lang="en-US" sz="2000" dirty="0"/>
          </a:p>
        </p:txBody>
      </p:sp>
      <p:pic>
        <p:nvPicPr>
          <p:cNvPr id="8" name="Picture 7">
            <a:extLst>
              <a:ext uri="{FF2B5EF4-FFF2-40B4-BE49-F238E27FC236}">
                <a16:creationId xmlns:a16="http://schemas.microsoft.com/office/drawing/2014/main" id="{462E3A1B-1CBF-4306-B49A-8D3484BC7F92}"/>
              </a:ext>
            </a:extLst>
          </p:cNvPr>
          <p:cNvPicPr>
            <a:picLocks noChangeAspect="1"/>
          </p:cNvPicPr>
          <p:nvPr/>
        </p:nvPicPr>
        <p:blipFill>
          <a:blip r:embed="rId2"/>
          <a:stretch>
            <a:fillRect/>
          </a:stretch>
        </p:blipFill>
        <p:spPr>
          <a:xfrm>
            <a:off x="5295320" y="1900367"/>
            <a:ext cx="6253212" cy="4127119"/>
          </a:xfrm>
          <a:prstGeom prst="rect">
            <a:avLst/>
          </a:prstGeom>
        </p:spPr>
      </p:pic>
    </p:spTree>
    <p:extLst>
      <p:ext uri="{BB962C8B-B14F-4D97-AF65-F5344CB8AC3E}">
        <p14:creationId xmlns:p14="http://schemas.microsoft.com/office/powerpoint/2010/main" val="137784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5016139" cy="646331"/>
          </a:xfrm>
          <a:prstGeom prst="rect">
            <a:avLst/>
          </a:prstGeom>
          <a:noFill/>
        </p:spPr>
        <p:txBody>
          <a:bodyPr wrap="square" rtlCol="0">
            <a:spAutoFit/>
          </a:bodyPr>
          <a:lstStyle/>
          <a:p>
            <a:pPr marL="342900" indent="-342900">
              <a:buAutoNum type="arabicPeriod"/>
            </a:pPr>
            <a:r>
              <a:rPr lang="en-US" dirty="0"/>
              <a:t>Right click on Cubes</a:t>
            </a:r>
          </a:p>
          <a:p>
            <a:pPr marL="342900" indent="-342900">
              <a:buAutoNum type="arabicPeriod"/>
            </a:pPr>
            <a:r>
              <a:rPr lang="en-US" dirty="0"/>
              <a:t>Choose ‘New Cube’</a:t>
            </a:r>
          </a:p>
        </p:txBody>
      </p:sp>
      <p:pic>
        <p:nvPicPr>
          <p:cNvPr id="4" name="Picture 3">
            <a:extLst>
              <a:ext uri="{FF2B5EF4-FFF2-40B4-BE49-F238E27FC236}">
                <a16:creationId xmlns:a16="http://schemas.microsoft.com/office/drawing/2014/main" id="{09C90620-4A4F-4458-8EDC-F75F5E1E29C5}"/>
              </a:ext>
            </a:extLst>
          </p:cNvPr>
          <p:cNvPicPr>
            <a:picLocks noChangeAspect="1"/>
          </p:cNvPicPr>
          <p:nvPr/>
        </p:nvPicPr>
        <p:blipFill>
          <a:blip r:embed="rId2"/>
          <a:stretch>
            <a:fillRect/>
          </a:stretch>
        </p:blipFill>
        <p:spPr>
          <a:xfrm>
            <a:off x="975361" y="1935267"/>
            <a:ext cx="5895702" cy="3437922"/>
          </a:xfrm>
          <a:prstGeom prst="rect">
            <a:avLst/>
          </a:prstGeom>
        </p:spPr>
      </p:pic>
    </p:spTree>
    <p:extLst>
      <p:ext uri="{BB962C8B-B14F-4D97-AF65-F5344CB8AC3E}">
        <p14:creationId xmlns:p14="http://schemas.microsoft.com/office/powerpoint/2010/main" val="398575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3196047" cy="646331"/>
          </a:xfrm>
          <a:prstGeom prst="rect">
            <a:avLst/>
          </a:prstGeom>
          <a:noFill/>
        </p:spPr>
        <p:txBody>
          <a:bodyPr wrap="square" rtlCol="0">
            <a:spAutoFit/>
          </a:bodyPr>
          <a:lstStyle/>
          <a:p>
            <a:r>
              <a:rPr lang="en-US" dirty="0"/>
              <a:t>3. Click on ‘Use existing tables’</a:t>
            </a:r>
          </a:p>
          <a:p>
            <a:r>
              <a:rPr lang="en-US" dirty="0"/>
              <a:t>4. Click on ‘Next’</a:t>
            </a:r>
          </a:p>
        </p:txBody>
      </p:sp>
      <p:pic>
        <p:nvPicPr>
          <p:cNvPr id="6" name="Picture 5">
            <a:extLst>
              <a:ext uri="{FF2B5EF4-FFF2-40B4-BE49-F238E27FC236}">
                <a16:creationId xmlns:a16="http://schemas.microsoft.com/office/drawing/2014/main" id="{C0E5E255-F59F-4EBF-AD12-E71AD3E52401}"/>
              </a:ext>
            </a:extLst>
          </p:cNvPr>
          <p:cNvPicPr>
            <a:picLocks noChangeAspect="1"/>
          </p:cNvPicPr>
          <p:nvPr/>
        </p:nvPicPr>
        <p:blipFill>
          <a:blip r:embed="rId2"/>
          <a:stretch>
            <a:fillRect/>
          </a:stretch>
        </p:blipFill>
        <p:spPr>
          <a:xfrm>
            <a:off x="1330149" y="1716241"/>
            <a:ext cx="5567040" cy="4527805"/>
          </a:xfrm>
          <a:prstGeom prst="rect">
            <a:avLst/>
          </a:prstGeom>
        </p:spPr>
      </p:pic>
    </p:spTree>
    <p:extLst>
      <p:ext uri="{BB962C8B-B14F-4D97-AF65-F5344CB8AC3E}">
        <p14:creationId xmlns:p14="http://schemas.microsoft.com/office/powerpoint/2010/main" val="92386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4267202" cy="1200329"/>
          </a:xfrm>
          <a:prstGeom prst="rect">
            <a:avLst/>
          </a:prstGeom>
          <a:noFill/>
        </p:spPr>
        <p:txBody>
          <a:bodyPr wrap="square" rtlCol="0">
            <a:spAutoFit/>
          </a:bodyPr>
          <a:lstStyle/>
          <a:p>
            <a:r>
              <a:rPr lang="en-US" dirty="0"/>
              <a:t>5. In ‘Cube Wizard’ window, choose your Data source view from the dropdown</a:t>
            </a:r>
          </a:p>
          <a:p>
            <a:endParaRPr lang="en-US" dirty="0"/>
          </a:p>
          <a:p>
            <a:r>
              <a:rPr lang="en-US" dirty="0"/>
              <a:t>6. Click on ‘Next’</a:t>
            </a:r>
          </a:p>
        </p:txBody>
      </p:sp>
      <p:pic>
        <p:nvPicPr>
          <p:cNvPr id="4" name="Picture 3">
            <a:extLst>
              <a:ext uri="{FF2B5EF4-FFF2-40B4-BE49-F238E27FC236}">
                <a16:creationId xmlns:a16="http://schemas.microsoft.com/office/drawing/2014/main" id="{690A3E62-668B-4B38-B765-C85ED79A00AE}"/>
              </a:ext>
            </a:extLst>
          </p:cNvPr>
          <p:cNvPicPr>
            <a:picLocks noChangeAspect="1"/>
          </p:cNvPicPr>
          <p:nvPr/>
        </p:nvPicPr>
        <p:blipFill>
          <a:blip r:embed="rId2"/>
          <a:stretch>
            <a:fillRect/>
          </a:stretch>
        </p:blipFill>
        <p:spPr>
          <a:xfrm>
            <a:off x="1742579" y="1703587"/>
            <a:ext cx="5677123" cy="4462082"/>
          </a:xfrm>
          <a:prstGeom prst="rect">
            <a:avLst/>
          </a:prstGeom>
        </p:spPr>
      </p:pic>
    </p:spTree>
    <p:extLst>
      <p:ext uri="{BB962C8B-B14F-4D97-AF65-F5344CB8AC3E}">
        <p14:creationId xmlns:p14="http://schemas.microsoft.com/office/powerpoint/2010/main" val="512922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4267202" cy="1200329"/>
          </a:xfrm>
          <a:prstGeom prst="rect">
            <a:avLst/>
          </a:prstGeom>
          <a:noFill/>
        </p:spPr>
        <p:txBody>
          <a:bodyPr wrap="square" rtlCol="0">
            <a:spAutoFit/>
          </a:bodyPr>
          <a:lstStyle/>
          <a:p>
            <a:r>
              <a:rPr lang="en-US" dirty="0"/>
              <a:t>7. Select the required measures to include in the cube</a:t>
            </a:r>
          </a:p>
          <a:p>
            <a:endParaRPr lang="en-US" dirty="0"/>
          </a:p>
          <a:p>
            <a:r>
              <a:rPr lang="en-US" dirty="0"/>
              <a:t>8. Click on ‘Next’</a:t>
            </a:r>
          </a:p>
        </p:txBody>
      </p:sp>
      <p:pic>
        <p:nvPicPr>
          <p:cNvPr id="6" name="Picture 5">
            <a:extLst>
              <a:ext uri="{FF2B5EF4-FFF2-40B4-BE49-F238E27FC236}">
                <a16:creationId xmlns:a16="http://schemas.microsoft.com/office/drawing/2014/main" id="{83A00805-EEC4-459D-BCBD-384630CDF6C1}"/>
              </a:ext>
            </a:extLst>
          </p:cNvPr>
          <p:cNvPicPr>
            <a:picLocks noChangeAspect="1"/>
          </p:cNvPicPr>
          <p:nvPr/>
        </p:nvPicPr>
        <p:blipFill>
          <a:blip r:embed="rId2"/>
          <a:stretch>
            <a:fillRect/>
          </a:stretch>
        </p:blipFill>
        <p:spPr>
          <a:xfrm>
            <a:off x="1376818" y="1710660"/>
            <a:ext cx="5877421" cy="4324954"/>
          </a:xfrm>
          <a:prstGeom prst="rect">
            <a:avLst/>
          </a:prstGeom>
        </p:spPr>
      </p:pic>
    </p:spTree>
    <p:extLst>
      <p:ext uri="{BB962C8B-B14F-4D97-AF65-F5344CB8AC3E}">
        <p14:creationId xmlns:p14="http://schemas.microsoft.com/office/powerpoint/2010/main" val="1774519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4267202" cy="1200329"/>
          </a:xfrm>
          <a:prstGeom prst="rect">
            <a:avLst/>
          </a:prstGeom>
          <a:noFill/>
        </p:spPr>
        <p:txBody>
          <a:bodyPr wrap="square" rtlCol="0">
            <a:spAutoFit/>
          </a:bodyPr>
          <a:lstStyle/>
          <a:p>
            <a:r>
              <a:rPr lang="en-US" dirty="0"/>
              <a:t>9. Select the required dimensions to include in the cube</a:t>
            </a:r>
          </a:p>
          <a:p>
            <a:endParaRPr lang="en-US" dirty="0"/>
          </a:p>
          <a:p>
            <a:r>
              <a:rPr lang="en-US" dirty="0"/>
              <a:t>10. Click on ‘Next’</a:t>
            </a:r>
          </a:p>
        </p:txBody>
      </p:sp>
      <p:pic>
        <p:nvPicPr>
          <p:cNvPr id="4" name="Picture 3">
            <a:extLst>
              <a:ext uri="{FF2B5EF4-FFF2-40B4-BE49-F238E27FC236}">
                <a16:creationId xmlns:a16="http://schemas.microsoft.com/office/drawing/2014/main" id="{AA0D2AC8-5059-4EAC-916D-9B32BD097B4C}"/>
              </a:ext>
            </a:extLst>
          </p:cNvPr>
          <p:cNvPicPr>
            <a:picLocks noChangeAspect="1"/>
          </p:cNvPicPr>
          <p:nvPr/>
        </p:nvPicPr>
        <p:blipFill>
          <a:blip r:embed="rId2"/>
          <a:stretch>
            <a:fillRect/>
          </a:stretch>
        </p:blipFill>
        <p:spPr>
          <a:xfrm>
            <a:off x="1241427" y="1616502"/>
            <a:ext cx="5655762" cy="4383704"/>
          </a:xfrm>
          <a:prstGeom prst="rect">
            <a:avLst/>
          </a:prstGeom>
        </p:spPr>
      </p:pic>
    </p:spTree>
    <p:extLst>
      <p:ext uri="{BB962C8B-B14F-4D97-AF65-F5344CB8AC3E}">
        <p14:creationId xmlns:p14="http://schemas.microsoft.com/office/powerpoint/2010/main" val="3383966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4267202" cy="1200329"/>
          </a:xfrm>
          <a:prstGeom prst="rect">
            <a:avLst/>
          </a:prstGeom>
          <a:noFill/>
        </p:spPr>
        <p:txBody>
          <a:bodyPr wrap="square" rtlCol="0">
            <a:spAutoFit/>
          </a:bodyPr>
          <a:lstStyle/>
          <a:p>
            <a:r>
              <a:rPr lang="en-US" dirty="0"/>
              <a:t>11. Select if any new dimensions need to be created</a:t>
            </a:r>
          </a:p>
          <a:p>
            <a:endParaRPr lang="en-US" dirty="0"/>
          </a:p>
          <a:p>
            <a:r>
              <a:rPr lang="en-US" dirty="0"/>
              <a:t>12. Click on ‘Next’</a:t>
            </a:r>
          </a:p>
        </p:txBody>
      </p:sp>
      <p:pic>
        <p:nvPicPr>
          <p:cNvPr id="8" name="Picture 7">
            <a:extLst>
              <a:ext uri="{FF2B5EF4-FFF2-40B4-BE49-F238E27FC236}">
                <a16:creationId xmlns:a16="http://schemas.microsoft.com/office/drawing/2014/main" id="{FDEA8145-5AE1-4E4C-983F-5C3A6CF02500}"/>
              </a:ext>
            </a:extLst>
          </p:cNvPr>
          <p:cNvPicPr>
            <a:picLocks noChangeAspect="1"/>
          </p:cNvPicPr>
          <p:nvPr/>
        </p:nvPicPr>
        <p:blipFill>
          <a:blip r:embed="rId2"/>
          <a:stretch>
            <a:fillRect/>
          </a:stretch>
        </p:blipFill>
        <p:spPr>
          <a:xfrm>
            <a:off x="1376818" y="1770802"/>
            <a:ext cx="5973215" cy="4344006"/>
          </a:xfrm>
          <a:prstGeom prst="rect">
            <a:avLst/>
          </a:prstGeom>
        </p:spPr>
      </p:pic>
    </p:spTree>
    <p:extLst>
      <p:ext uri="{BB962C8B-B14F-4D97-AF65-F5344CB8AC3E}">
        <p14:creationId xmlns:p14="http://schemas.microsoft.com/office/powerpoint/2010/main" val="303081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750627" y="2816307"/>
            <a:ext cx="4267202" cy="646331"/>
          </a:xfrm>
          <a:prstGeom prst="rect">
            <a:avLst/>
          </a:prstGeom>
          <a:noFill/>
        </p:spPr>
        <p:txBody>
          <a:bodyPr wrap="square" rtlCol="0">
            <a:spAutoFit/>
          </a:bodyPr>
          <a:lstStyle/>
          <a:p>
            <a:r>
              <a:rPr lang="en-US" dirty="0"/>
              <a:t>13. Provide a name for your cube</a:t>
            </a:r>
          </a:p>
          <a:p>
            <a:r>
              <a:rPr lang="en-US" dirty="0"/>
              <a:t>14. Click on ‘Finish’</a:t>
            </a:r>
          </a:p>
        </p:txBody>
      </p:sp>
      <p:pic>
        <p:nvPicPr>
          <p:cNvPr id="4" name="Picture 3">
            <a:extLst>
              <a:ext uri="{FF2B5EF4-FFF2-40B4-BE49-F238E27FC236}">
                <a16:creationId xmlns:a16="http://schemas.microsoft.com/office/drawing/2014/main" id="{92F7BA76-D857-4F18-AD03-689FEC788AA1}"/>
              </a:ext>
            </a:extLst>
          </p:cNvPr>
          <p:cNvPicPr>
            <a:picLocks noChangeAspect="1"/>
          </p:cNvPicPr>
          <p:nvPr/>
        </p:nvPicPr>
        <p:blipFill>
          <a:blip r:embed="rId2"/>
          <a:stretch>
            <a:fillRect/>
          </a:stretch>
        </p:blipFill>
        <p:spPr>
          <a:xfrm>
            <a:off x="1045075" y="1658408"/>
            <a:ext cx="5825988" cy="4463718"/>
          </a:xfrm>
          <a:prstGeom prst="rect">
            <a:avLst/>
          </a:prstGeom>
        </p:spPr>
      </p:pic>
    </p:spTree>
    <p:extLst>
      <p:ext uri="{BB962C8B-B14F-4D97-AF65-F5344CB8AC3E}">
        <p14:creationId xmlns:p14="http://schemas.microsoft.com/office/powerpoint/2010/main" val="1122696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OLAP Cube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8316684" y="2763075"/>
            <a:ext cx="3466013" cy="1200329"/>
          </a:xfrm>
          <a:prstGeom prst="rect">
            <a:avLst/>
          </a:prstGeom>
          <a:noFill/>
        </p:spPr>
        <p:txBody>
          <a:bodyPr wrap="square" rtlCol="0">
            <a:spAutoFit/>
          </a:bodyPr>
          <a:lstStyle/>
          <a:p>
            <a:r>
              <a:rPr lang="en-US" dirty="0"/>
              <a:t>15. A new cube solution is created</a:t>
            </a:r>
          </a:p>
          <a:p>
            <a:endParaRPr lang="en-US" dirty="0"/>
          </a:p>
          <a:p>
            <a:r>
              <a:rPr lang="en-US" dirty="0"/>
              <a:t>16. A design of the cube would be provided</a:t>
            </a:r>
          </a:p>
        </p:txBody>
      </p:sp>
      <p:pic>
        <p:nvPicPr>
          <p:cNvPr id="8" name="Picture 7">
            <a:extLst>
              <a:ext uri="{FF2B5EF4-FFF2-40B4-BE49-F238E27FC236}">
                <a16:creationId xmlns:a16="http://schemas.microsoft.com/office/drawing/2014/main" id="{7EEF544D-D555-431C-B12E-C9A6D956853F}"/>
              </a:ext>
            </a:extLst>
          </p:cNvPr>
          <p:cNvPicPr>
            <a:picLocks noChangeAspect="1"/>
          </p:cNvPicPr>
          <p:nvPr/>
        </p:nvPicPr>
        <p:blipFill>
          <a:blip r:embed="rId2"/>
          <a:stretch>
            <a:fillRect/>
          </a:stretch>
        </p:blipFill>
        <p:spPr>
          <a:xfrm>
            <a:off x="409303" y="1795676"/>
            <a:ext cx="7880850" cy="4335455"/>
          </a:xfrm>
          <a:prstGeom prst="rect">
            <a:avLst/>
          </a:prstGeom>
        </p:spPr>
      </p:pic>
    </p:spTree>
    <p:extLst>
      <p:ext uri="{BB962C8B-B14F-4D97-AF65-F5344CB8AC3E}">
        <p14:creationId xmlns:p14="http://schemas.microsoft.com/office/powerpoint/2010/main" val="3908587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Named Calculations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550332" y="2763075"/>
            <a:ext cx="4232366" cy="646331"/>
          </a:xfrm>
          <a:prstGeom prst="rect">
            <a:avLst/>
          </a:prstGeom>
          <a:noFill/>
        </p:spPr>
        <p:txBody>
          <a:bodyPr wrap="square" rtlCol="0">
            <a:spAutoFit/>
          </a:bodyPr>
          <a:lstStyle/>
          <a:p>
            <a:r>
              <a:rPr lang="en-US" dirty="0"/>
              <a:t>1. Right click on the table that you want to create a new named calculation</a:t>
            </a:r>
          </a:p>
        </p:txBody>
      </p:sp>
      <p:pic>
        <p:nvPicPr>
          <p:cNvPr id="4" name="Picture 3">
            <a:extLst>
              <a:ext uri="{FF2B5EF4-FFF2-40B4-BE49-F238E27FC236}">
                <a16:creationId xmlns:a16="http://schemas.microsoft.com/office/drawing/2014/main" id="{6C7C5CD4-328E-457C-A854-23E2DAD83125}"/>
              </a:ext>
            </a:extLst>
          </p:cNvPr>
          <p:cNvPicPr>
            <a:picLocks noChangeAspect="1"/>
          </p:cNvPicPr>
          <p:nvPr/>
        </p:nvPicPr>
        <p:blipFill>
          <a:blip r:embed="rId2"/>
          <a:stretch>
            <a:fillRect/>
          </a:stretch>
        </p:blipFill>
        <p:spPr>
          <a:xfrm>
            <a:off x="1144902" y="1326884"/>
            <a:ext cx="6194154" cy="5273040"/>
          </a:xfrm>
          <a:prstGeom prst="rect">
            <a:avLst/>
          </a:prstGeom>
        </p:spPr>
      </p:pic>
    </p:spTree>
    <p:extLst>
      <p:ext uri="{BB962C8B-B14F-4D97-AF65-F5344CB8AC3E}">
        <p14:creationId xmlns:p14="http://schemas.microsoft.com/office/powerpoint/2010/main" val="1206429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Named Calculations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550332" y="2763075"/>
            <a:ext cx="4232366" cy="2585323"/>
          </a:xfrm>
          <a:prstGeom prst="rect">
            <a:avLst/>
          </a:prstGeom>
          <a:noFill/>
        </p:spPr>
        <p:txBody>
          <a:bodyPr wrap="square" rtlCol="0">
            <a:spAutoFit/>
          </a:bodyPr>
          <a:lstStyle/>
          <a:p>
            <a:r>
              <a:rPr lang="en-US" dirty="0"/>
              <a:t>2. Provide the name for the calculated column – ‘Revenue’</a:t>
            </a:r>
          </a:p>
          <a:p>
            <a:endParaRPr lang="en-US" dirty="0"/>
          </a:p>
          <a:p>
            <a:r>
              <a:rPr lang="en-US" dirty="0"/>
              <a:t>3. Write an expression to calculate Revenue</a:t>
            </a:r>
          </a:p>
          <a:p>
            <a:endParaRPr lang="en-US" dirty="0"/>
          </a:p>
          <a:p>
            <a:r>
              <a:rPr lang="en-US" dirty="0"/>
              <a:t>4. Click on ‘OK’ </a:t>
            </a:r>
          </a:p>
          <a:p>
            <a:endParaRPr lang="en-US" dirty="0"/>
          </a:p>
          <a:p>
            <a:r>
              <a:rPr lang="en-US" dirty="0"/>
              <a:t>5. A new calculated column ‘Revenue’ is created</a:t>
            </a:r>
          </a:p>
        </p:txBody>
      </p:sp>
      <p:pic>
        <p:nvPicPr>
          <p:cNvPr id="6" name="Picture 5">
            <a:extLst>
              <a:ext uri="{FF2B5EF4-FFF2-40B4-BE49-F238E27FC236}">
                <a16:creationId xmlns:a16="http://schemas.microsoft.com/office/drawing/2014/main" id="{47D2629B-0A28-4842-A431-21DD2399D71D}"/>
              </a:ext>
            </a:extLst>
          </p:cNvPr>
          <p:cNvPicPr>
            <a:picLocks noChangeAspect="1"/>
          </p:cNvPicPr>
          <p:nvPr/>
        </p:nvPicPr>
        <p:blipFill>
          <a:blip r:embed="rId2"/>
          <a:stretch>
            <a:fillRect/>
          </a:stretch>
        </p:blipFill>
        <p:spPr>
          <a:xfrm>
            <a:off x="674574" y="1877944"/>
            <a:ext cx="6344535" cy="3572374"/>
          </a:xfrm>
          <a:prstGeom prst="rect">
            <a:avLst/>
          </a:prstGeom>
        </p:spPr>
      </p:pic>
      <p:pic>
        <p:nvPicPr>
          <p:cNvPr id="8" name="Picture 7">
            <a:extLst>
              <a:ext uri="{FF2B5EF4-FFF2-40B4-BE49-F238E27FC236}">
                <a16:creationId xmlns:a16="http://schemas.microsoft.com/office/drawing/2014/main" id="{0EF73DD0-417B-4EEF-951D-9E7717769270}"/>
              </a:ext>
            </a:extLst>
          </p:cNvPr>
          <p:cNvPicPr>
            <a:picLocks noChangeAspect="1"/>
          </p:cNvPicPr>
          <p:nvPr/>
        </p:nvPicPr>
        <p:blipFill>
          <a:blip r:embed="rId3"/>
          <a:stretch>
            <a:fillRect/>
          </a:stretch>
        </p:blipFill>
        <p:spPr>
          <a:xfrm>
            <a:off x="10362574" y="5348398"/>
            <a:ext cx="1076475" cy="933580"/>
          </a:xfrm>
          <a:prstGeom prst="rect">
            <a:avLst/>
          </a:prstGeom>
        </p:spPr>
      </p:pic>
    </p:spTree>
    <p:extLst>
      <p:ext uri="{BB962C8B-B14F-4D97-AF65-F5344CB8AC3E}">
        <p14:creationId xmlns:p14="http://schemas.microsoft.com/office/powerpoint/2010/main" val="152479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ctr"/>
            <a:r>
              <a:rPr lang="en-US" sz="4000" b="1" dirty="0"/>
              <a:t>Control Flow and Data Flow in SSIS</a:t>
            </a:r>
          </a:p>
        </p:txBody>
      </p:sp>
      <p:sp>
        <p:nvSpPr>
          <p:cNvPr id="5" name="TextBox 4">
            <a:extLst>
              <a:ext uri="{FF2B5EF4-FFF2-40B4-BE49-F238E27FC236}">
                <a16:creationId xmlns:a16="http://schemas.microsoft.com/office/drawing/2014/main" id="{A4635CB1-F3AF-47ED-85DD-36F8160D615F}"/>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The template is organized into 5 tabs, with Control Flow &amp; Data Flow being the most used ones.</a:t>
            </a:r>
          </a:p>
          <a:p>
            <a:pPr indent="-228600" defTabSz="914400">
              <a:lnSpc>
                <a:spcPct val="90000"/>
              </a:lnSpc>
              <a:spcAft>
                <a:spcPts val="600"/>
              </a:spcAft>
              <a:buFont typeface="Arial" panose="020B0604020202020204" pitchFamily="34" charset="0"/>
              <a:buChar char="•"/>
            </a:pPr>
            <a:r>
              <a:rPr lang="en-US" dirty="0"/>
              <a:t>The control flow is created by dragging sequence containers and control flow tasks from the SSIS toolbox onto the designer surface. The Control Flow tab, as the name implies, lets you control the flow of your data</a:t>
            </a:r>
          </a:p>
          <a:p>
            <a:pPr indent="-228600" defTabSz="914400">
              <a:lnSpc>
                <a:spcPct val="90000"/>
              </a:lnSpc>
              <a:spcAft>
                <a:spcPts val="600"/>
              </a:spcAft>
              <a:buFont typeface="Arial" panose="020B0604020202020204" pitchFamily="34" charset="0"/>
              <a:buChar char="•"/>
            </a:pPr>
            <a:r>
              <a:rPr lang="en-US" dirty="0"/>
              <a:t>Data flow tasks encapsulate the data flow engine and are specialized for transferring data from one location to another</a:t>
            </a:r>
          </a:p>
          <a:p>
            <a:pPr indent="-228600" defTabSz="9144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90B66573-F542-4246-8CE6-041E0870EE63}"/>
              </a:ext>
            </a:extLst>
          </p:cNvPr>
          <p:cNvPicPr>
            <a:picLocks noChangeAspect="1"/>
          </p:cNvPicPr>
          <p:nvPr/>
        </p:nvPicPr>
        <p:blipFill>
          <a:blip r:embed="rId2"/>
          <a:stretch>
            <a:fillRect/>
          </a:stretch>
        </p:blipFill>
        <p:spPr>
          <a:xfrm>
            <a:off x="5095875" y="1543051"/>
            <a:ext cx="6820791" cy="5076026"/>
          </a:xfrm>
          <a:prstGeom prst="rect">
            <a:avLst/>
          </a:prstGeom>
        </p:spPr>
      </p:pic>
    </p:spTree>
    <p:extLst>
      <p:ext uri="{BB962C8B-B14F-4D97-AF65-F5344CB8AC3E}">
        <p14:creationId xmlns:p14="http://schemas.microsoft.com/office/powerpoint/2010/main" val="2171919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Measure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7306492" y="1996721"/>
            <a:ext cx="4232366" cy="646331"/>
          </a:xfrm>
          <a:prstGeom prst="rect">
            <a:avLst/>
          </a:prstGeom>
          <a:noFill/>
        </p:spPr>
        <p:txBody>
          <a:bodyPr wrap="square" rtlCol="0">
            <a:spAutoFit/>
          </a:bodyPr>
          <a:lstStyle/>
          <a:p>
            <a:r>
              <a:rPr lang="en-US" dirty="0"/>
              <a:t>1. Right click on the Measure under cube in which you want to create a New Measure </a:t>
            </a:r>
          </a:p>
        </p:txBody>
      </p:sp>
      <p:pic>
        <p:nvPicPr>
          <p:cNvPr id="4" name="Picture 3">
            <a:extLst>
              <a:ext uri="{FF2B5EF4-FFF2-40B4-BE49-F238E27FC236}">
                <a16:creationId xmlns:a16="http://schemas.microsoft.com/office/drawing/2014/main" id="{CB0AD198-5F89-4D11-8875-265C6FB4FD78}"/>
              </a:ext>
            </a:extLst>
          </p:cNvPr>
          <p:cNvPicPr>
            <a:picLocks noChangeAspect="1"/>
          </p:cNvPicPr>
          <p:nvPr/>
        </p:nvPicPr>
        <p:blipFill>
          <a:blip r:embed="rId2"/>
          <a:stretch>
            <a:fillRect/>
          </a:stretch>
        </p:blipFill>
        <p:spPr>
          <a:xfrm>
            <a:off x="1295787" y="1841290"/>
            <a:ext cx="5636236" cy="3973898"/>
          </a:xfrm>
          <a:prstGeom prst="rect">
            <a:avLst/>
          </a:prstGeom>
        </p:spPr>
      </p:pic>
    </p:spTree>
    <p:extLst>
      <p:ext uri="{BB962C8B-B14F-4D97-AF65-F5344CB8AC3E}">
        <p14:creationId xmlns:p14="http://schemas.microsoft.com/office/powerpoint/2010/main" val="1766630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838200" y="375920"/>
            <a:ext cx="10515600" cy="467995"/>
          </a:xfrm>
        </p:spPr>
        <p:txBody>
          <a:bodyPr>
            <a:normAutofit fontScale="90000"/>
          </a:bodyPr>
          <a:lstStyle/>
          <a:p>
            <a:pPr algn="ctr"/>
            <a:r>
              <a:rPr lang="en-US" b="1" dirty="0"/>
              <a:t>Create Measure in SSAS</a:t>
            </a:r>
          </a:p>
        </p:txBody>
      </p:sp>
      <p:sp>
        <p:nvSpPr>
          <p:cNvPr id="5" name="TextBox 4">
            <a:extLst>
              <a:ext uri="{FF2B5EF4-FFF2-40B4-BE49-F238E27FC236}">
                <a16:creationId xmlns:a16="http://schemas.microsoft.com/office/drawing/2014/main" id="{A4635CB1-F3AF-47ED-85DD-36F8160D615F}"/>
              </a:ext>
            </a:extLst>
          </p:cNvPr>
          <p:cNvSpPr txBox="1"/>
          <p:nvPr/>
        </p:nvSpPr>
        <p:spPr>
          <a:xfrm>
            <a:off x="6958149" y="1996721"/>
            <a:ext cx="4981301" cy="3970318"/>
          </a:xfrm>
          <a:prstGeom prst="rect">
            <a:avLst/>
          </a:prstGeom>
          <a:noFill/>
        </p:spPr>
        <p:txBody>
          <a:bodyPr wrap="square" rtlCol="0">
            <a:spAutoFit/>
          </a:bodyPr>
          <a:lstStyle/>
          <a:p>
            <a:r>
              <a:rPr lang="en-US" dirty="0"/>
              <a:t>2. Here, we can find the total number of units in stock.</a:t>
            </a:r>
          </a:p>
          <a:p>
            <a:endParaRPr lang="en-US" dirty="0"/>
          </a:p>
          <a:p>
            <a:r>
              <a:rPr lang="en-US" dirty="0"/>
              <a:t>3. Choose ‘Sum’ from the ‘Usage’ dropdown</a:t>
            </a:r>
          </a:p>
          <a:p>
            <a:endParaRPr lang="en-US" dirty="0"/>
          </a:p>
          <a:p>
            <a:r>
              <a:rPr lang="en-US" dirty="0"/>
              <a:t>4. We are creating a new measure in ‘FactProducts’ table</a:t>
            </a:r>
          </a:p>
          <a:p>
            <a:endParaRPr lang="en-US" dirty="0"/>
          </a:p>
          <a:p>
            <a:r>
              <a:rPr lang="en-US" dirty="0"/>
              <a:t>5. Choose the ‘UnitsInStock’ column</a:t>
            </a:r>
          </a:p>
          <a:p>
            <a:endParaRPr lang="en-US" dirty="0"/>
          </a:p>
          <a:p>
            <a:r>
              <a:rPr lang="en-US" dirty="0"/>
              <a:t>6. Click on ‘OK’</a:t>
            </a:r>
          </a:p>
          <a:p>
            <a:endParaRPr lang="en-US" dirty="0"/>
          </a:p>
          <a:p>
            <a:r>
              <a:rPr lang="en-US" dirty="0"/>
              <a:t>7. A new measure is created</a:t>
            </a:r>
          </a:p>
          <a:p>
            <a:r>
              <a:rPr lang="en-US" dirty="0"/>
              <a:t> </a:t>
            </a:r>
          </a:p>
        </p:txBody>
      </p:sp>
      <p:pic>
        <p:nvPicPr>
          <p:cNvPr id="6" name="Picture 5">
            <a:extLst>
              <a:ext uri="{FF2B5EF4-FFF2-40B4-BE49-F238E27FC236}">
                <a16:creationId xmlns:a16="http://schemas.microsoft.com/office/drawing/2014/main" id="{898A7C1A-C5A0-4B8B-AEFA-D45B6BDC718E}"/>
              </a:ext>
            </a:extLst>
          </p:cNvPr>
          <p:cNvPicPr>
            <a:picLocks noChangeAspect="1"/>
          </p:cNvPicPr>
          <p:nvPr/>
        </p:nvPicPr>
        <p:blipFill>
          <a:blip r:embed="rId2"/>
          <a:stretch>
            <a:fillRect/>
          </a:stretch>
        </p:blipFill>
        <p:spPr>
          <a:xfrm>
            <a:off x="1071154" y="1411542"/>
            <a:ext cx="5643155" cy="4801270"/>
          </a:xfrm>
          <a:prstGeom prst="rect">
            <a:avLst/>
          </a:prstGeom>
        </p:spPr>
      </p:pic>
      <p:pic>
        <p:nvPicPr>
          <p:cNvPr id="8" name="Picture 7">
            <a:extLst>
              <a:ext uri="{FF2B5EF4-FFF2-40B4-BE49-F238E27FC236}">
                <a16:creationId xmlns:a16="http://schemas.microsoft.com/office/drawing/2014/main" id="{1BBFED9E-5794-4D3E-BD31-686FF4D35A5F}"/>
              </a:ext>
            </a:extLst>
          </p:cNvPr>
          <p:cNvPicPr>
            <a:picLocks noChangeAspect="1"/>
          </p:cNvPicPr>
          <p:nvPr/>
        </p:nvPicPr>
        <p:blipFill>
          <a:blip r:embed="rId3"/>
          <a:stretch>
            <a:fillRect/>
          </a:stretch>
        </p:blipFill>
        <p:spPr>
          <a:xfrm>
            <a:off x="10073354" y="4937909"/>
            <a:ext cx="2057687" cy="1771897"/>
          </a:xfrm>
          <a:prstGeom prst="rect">
            <a:avLst/>
          </a:prstGeom>
        </p:spPr>
      </p:pic>
    </p:spTree>
    <p:extLst>
      <p:ext uri="{BB962C8B-B14F-4D97-AF65-F5344CB8AC3E}">
        <p14:creationId xmlns:p14="http://schemas.microsoft.com/office/powerpoint/2010/main" val="428797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8311" y="205018"/>
            <a:ext cx="6555377" cy="819241"/>
          </a:xfrm>
        </p:spPr>
        <p:txBody>
          <a:bodyPr/>
          <a:lstStyle/>
          <a:p>
            <a:r>
              <a:rPr lang="en-IN" b="1" dirty="0"/>
              <a:t>Create a new project in SSRS</a:t>
            </a:r>
          </a:p>
        </p:txBody>
      </p:sp>
      <p:pic>
        <p:nvPicPr>
          <p:cNvPr id="5" name="Content Placeholder 4"/>
          <p:cNvPicPr>
            <a:picLocks noGrp="1" noChangeAspect="1"/>
          </p:cNvPicPr>
          <p:nvPr>
            <p:ph idx="1"/>
          </p:nvPr>
        </p:nvPicPr>
        <p:blipFill rotWithShape="1">
          <a:blip r:embed="rId2"/>
          <a:srcRect r="136" b="5242"/>
          <a:stretch/>
        </p:blipFill>
        <p:spPr>
          <a:xfrm>
            <a:off x="2734490" y="1790000"/>
            <a:ext cx="9111129" cy="4862982"/>
          </a:xfrm>
          <a:prstGeom prst="rect">
            <a:avLst/>
          </a:prstGeom>
        </p:spPr>
      </p:pic>
      <p:sp>
        <p:nvSpPr>
          <p:cNvPr id="4" name="Content Placeholder 2">
            <a:extLst>
              <a:ext uri="{FF2B5EF4-FFF2-40B4-BE49-F238E27FC236}">
                <a16:creationId xmlns:a16="http://schemas.microsoft.com/office/drawing/2014/main" id="{AE21710E-9C1D-4272-9B38-4636146DCC0F}"/>
              </a:ext>
            </a:extLst>
          </p:cNvPr>
          <p:cNvSpPr txBox="1">
            <a:spLocks/>
          </p:cNvSpPr>
          <p:nvPr/>
        </p:nvSpPr>
        <p:spPr>
          <a:xfrm>
            <a:off x="246017" y="1185910"/>
            <a:ext cx="7530737" cy="4424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Click on File &gt; New &gt; Project</a:t>
            </a:r>
          </a:p>
        </p:txBody>
      </p:sp>
    </p:spTree>
    <p:extLst>
      <p:ext uri="{BB962C8B-B14F-4D97-AF65-F5344CB8AC3E}">
        <p14:creationId xmlns:p14="http://schemas.microsoft.com/office/powerpoint/2010/main" val="195807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532" y="1191155"/>
            <a:ext cx="7530737" cy="442438"/>
          </a:xfrm>
        </p:spPr>
        <p:txBody>
          <a:bodyPr>
            <a:normAutofit lnSpcReduction="10000"/>
          </a:bodyPr>
          <a:lstStyle/>
          <a:p>
            <a:r>
              <a:rPr lang="en-IN" dirty="0"/>
              <a:t>Select reporting services &gt; report server project</a:t>
            </a:r>
          </a:p>
        </p:txBody>
      </p:sp>
      <p:pic>
        <p:nvPicPr>
          <p:cNvPr id="4" name="Picture 3"/>
          <p:cNvPicPr>
            <a:picLocks noChangeAspect="1"/>
          </p:cNvPicPr>
          <p:nvPr/>
        </p:nvPicPr>
        <p:blipFill rotWithShape="1">
          <a:blip r:embed="rId2"/>
          <a:srcRect l="-1" r="-1309" b="5806"/>
          <a:stretch/>
        </p:blipFill>
        <p:spPr>
          <a:xfrm>
            <a:off x="2818311" y="1800489"/>
            <a:ext cx="9239874" cy="4845637"/>
          </a:xfrm>
          <a:prstGeom prst="rect">
            <a:avLst/>
          </a:prstGeom>
        </p:spPr>
      </p:pic>
      <p:sp>
        <p:nvSpPr>
          <p:cNvPr id="5" name="Title 1">
            <a:extLst>
              <a:ext uri="{FF2B5EF4-FFF2-40B4-BE49-F238E27FC236}">
                <a16:creationId xmlns:a16="http://schemas.microsoft.com/office/drawing/2014/main" id="{22AE53BD-3937-45E3-B807-3B0B4DEBAB65}"/>
              </a:ext>
            </a:extLst>
          </p:cNvPr>
          <p:cNvSpPr>
            <a:spLocks noGrp="1"/>
          </p:cNvSpPr>
          <p:nvPr>
            <p:ph type="title"/>
          </p:nvPr>
        </p:nvSpPr>
        <p:spPr>
          <a:xfrm>
            <a:off x="2818311" y="217230"/>
            <a:ext cx="6555377" cy="819241"/>
          </a:xfrm>
        </p:spPr>
        <p:txBody>
          <a:bodyPr/>
          <a:lstStyle/>
          <a:p>
            <a:r>
              <a:rPr lang="en-IN" b="1" dirty="0"/>
              <a:t>Create a new project in SSRS</a:t>
            </a:r>
          </a:p>
        </p:txBody>
      </p:sp>
    </p:spTree>
    <p:extLst>
      <p:ext uri="{BB962C8B-B14F-4D97-AF65-F5344CB8AC3E}">
        <p14:creationId xmlns:p14="http://schemas.microsoft.com/office/powerpoint/2010/main" val="965240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292" y="78059"/>
            <a:ext cx="6686005" cy="1054372"/>
          </a:xfrm>
        </p:spPr>
        <p:txBody>
          <a:bodyPr/>
          <a:lstStyle/>
          <a:p>
            <a:r>
              <a:rPr lang="en-IN" b="1" dirty="0"/>
              <a:t>Creating a new report in SSRS</a:t>
            </a:r>
          </a:p>
        </p:txBody>
      </p:sp>
      <p:sp>
        <p:nvSpPr>
          <p:cNvPr id="3" name="Content Placeholder 2"/>
          <p:cNvSpPr>
            <a:spLocks noGrp="1"/>
          </p:cNvSpPr>
          <p:nvPr>
            <p:ph idx="1"/>
          </p:nvPr>
        </p:nvSpPr>
        <p:spPr>
          <a:xfrm>
            <a:off x="838200" y="1602377"/>
            <a:ext cx="10515600" cy="734477"/>
          </a:xfrm>
        </p:spPr>
        <p:txBody>
          <a:bodyPr/>
          <a:lstStyle/>
          <a:p>
            <a:r>
              <a:rPr lang="en-IN" dirty="0"/>
              <a:t>We select Reports folder from the solution explorer pane. </a:t>
            </a:r>
          </a:p>
        </p:txBody>
      </p:sp>
      <p:pic>
        <p:nvPicPr>
          <p:cNvPr id="4" name="Picture 3"/>
          <p:cNvPicPr>
            <a:picLocks noChangeAspect="1"/>
          </p:cNvPicPr>
          <p:nvPr/>
        </p:nvPicPr>
        <p:blipFill rotWithShape="1">
          <a:blip r:embed="rId2"/>
          <a:srcRect r="-2342" b="5925"/>
          <a:stretch/>
        </p:blipFill>
        <p:spPr>
          <a:xfrm>
            <a:off x="3691054" y="2336854"/>
            <a:ext cx="8592975" cy="4443087"/>
          </a:xfrm>
          <a:prstGeom prst="rect">
            <a:avLst/>
          </a:prstGeom>
        </p:spPr>
      </p:pic>
    </p:spTree>
    <p:extLst>
      <p:ext uri="{BB962C8B-B14F-4D97-AF65-F5344CB8AC3E}">
        <p14:creationId xmlns:p14="http://schemas.microsoft.com/office/powerpoint/2010/main" val="440910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2514"/>
            <a:ext cx="10515600" cy="1140823"/>
          </a:xfrm>
        </p:spPr>
        <p:txBody>
          <a:bodyPr/>
          <a:lstStyle/>
          <a:p>
            <a:r>
              <a:rPr lang="en-IN" dirty="0"/>
              <a:t>After naming the report, we get a design and preview tab. </a:t>
            </a:r>
          </a:p>
          <a:p>
            <a:r>
              <a:rPr lang="en-IN" dirty="0"/>
              <a:t>We will now add elements to the report. </a:t>
            </a:r>
          </a:p>
        </p:txBody>
      </p:sp>
      <p:pic>
        <p:nvPicPr>
          <p:cNvPr id="4" name="Picture 3"/>
          <p:cNvPicPr>
            <a:picLocks noChangeAspect="1"/>
          </p:cNvPicPr>
          <p:nvPr/>
        </p:nvPicPr>
        <p:blipFill rotWithShape="1">
          <a:blip r:embed="rId2"/>
          <a:srcRect l="1" r="-1065" b="5271"/>
          <a:stretch/>
        </p:blipFill>
        <p:spPr>
          <a:xfrm>
            <a:off x="2994295" y="1919385"/>
            <a:ext cx="9197705" cy="4849405"/>
          </a:xfrm>
          <a:prstGeom prst="rect">
            <a:avLst/>
          </a:prstGeom>
        </p:spPr>
      </p:pic>
    </p:spTree>
    <p:extLst>
      <p:ext uri="{BB962C8B-B14F-4D97-AF65-F5344CB8AC3E}">
        <p14:creationId xmlns:p14="http://schemas.microsoft.com/office/powerpoint/2010/main" val="129905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05" y="291257"/>
            <a:ext cx="8192589" cy="975995"/>
          </a:xfrm>
        </p:spPr>
        <p:txBody>
          <a:bodyPr/>
          <a:lstStyle/>
          <a:p>
            <a:r>
              <a:rPr lang="en-IN" b="1" dirty="0"/>
              <a:t>Configuring the Data Source in SSRS</a:t>
            </a:r>
          </a:p>
        </p:txBody>
      </p:sp>
      <p:sp>
        <p:nvSpPr>
          <p:cNvPr id="3" name="Content Placeholder 2"/>
          <p:cNvSpPr>
            <a:spLocks noGrp="1"/>
          </p:cNvSpPr>
          <p:nvPr>
            <p:ph idx="1"/>
          </p:nvPr>
        </p:nvSpPr>
        <p:spPr>
          <a:xfrm>
            <a:off x="820783" y="1677580"/>
            <a:ext cx="6982097" cy="507047"/>
          </a:xfrm>
        </p:spPr>
        <p:txBody>
          <a:bodyPr/>
          <a:lstStyle/>
          <a:p>
            <a:r>
              <a:rPr lang="en-IN" dirty="0"/>
              <a:t>We select ‘New’ from the Report Data Pane. </a:t>
            </a:r>
          </a:p>
        </p:txBody>
      </p:sp>
      <p:pic>
        <p:nvPicPr>
          <p:cNvPr id="4" name="Picture 3"/>
          <p:cNvPicPr>
            <a:picLocks noChangeAspect="1"/>
          </p:cNvPicPr>
          <p:nvPr/>
        </p:nvPicPr>
        <p:blipFill rotWithShape="1">
          <a:blip r:embed="rId2"/>
          <a:srcRect r="-745" b="5694"/>
          <a:stretch/>
        </p:blipFill>
        <p:spPr>
          <a:xfrm>
            <a:off x="3752575" y="2332672"/>
            <a:ext cx="8361366" cy="4402664"/>
          </a:xfrm>
          <a:prstGeom prst="rect">
            <a:avLst/>
          </a:prstGeom>
        </p:spPr>
      </p:pic>
    </p:spTree>
    <p:extLst>
      <p:ext uri="{BB962C8B-B14F-4D97-AF65-F5344CB8AC3E}">
        <p14:creationId xmlns:p14="http://schemas.microsoft.com/office/powerpoint/2010/main" val="3139612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27395" y="1879088"/>
            <a:ext cx="6519220" cy="4608915"/>
          </a:xfrm>
          <a:prstGeom prst="rect">
            <a:avLst/>
          </a:prstGeom>
        </p:spPr>
      </p:pic>
      <p:sp>
        <p:nvSpPr>
          <p:cNvPr id="7" name="Content Placeholder 6"/>
          <p:cNvSpPr>
            <a:spLocks noGrp="1"/>
          </p:cNvSpPr>
          <p:nvPr>
            <p:ph idx="1"/>
          </p:nvPr>
        </p:nvSpPr>
        <p:spPr>
          <a:xfrm>
            <a:off x="402771" y="853441"/>
            <a:ext cx="10515600" cy="818606"/>
          </a:xfrm>
        </p:spPr>
        <p:txBody>
          <a:bodyPr>
            <a:normAutofit lnSpcReduction="10000"/>
          </a:bodyPr>
          <a:lstStyle/>
          <a:p>
            <a:r>
              <a:rPr lang="en-IN" dirty="0"/>
              <a:t>We name the dataset and click ‘new’ under Data Source to configure a connection to our SQL Server. </a:t>
            </a:r>
          </a:p>
        </p:txBody>
      </p:sp>
    </p:spTree>
    <p:extLst>
      <p:ext uri="{BB962C8B-B14F-4D97-AF65-F5344CB8AC3E}">
        <p14:creationId xmlns:p14="http://schemas.microsoft.com/office/powerpoint/2010/main" val="399280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560" y="531223"/>
            <a:ext cx="10515600" cy="3413760"/>
          </a:xfrm>
        </p:spPr>
        <p:txBody>
          <a:bodyPr>
            <a:normAutofit lnSpcReduction="10000"/>
          </a:bodyPr>
          <a:lstStyle/>
          <a:p>
            <a:r>
              <a:rPr lang="en-IN" dirty="0"/>
              <a:t>We name the configuration and select “Microsoft SQL Server” under Type. </a:t>
            </a:r>
          </a:p>
          <a:p>
            <a:r>
              <a:rPr lang="en-IN" dirty="0"/>
              <a:t>The connection string will consist </a:t>
            </a:r>
          </a:p>
          <a:p>
            <a:pPr marL="0" indent="0">
              <a:buNone/>
            </a:pPr>
            <a:r>
              <a:rPr lang="en-IN" dirty="0"/>
              <a:t>    of the data source which is the url</a:t>
            </a:r>
          </a:p>
          <a:p>
            <a:pPr marL="0" indent="0">
              <a:buNone/>
            </a:pPr>
            <a:r>
              <a:rPr lang="en-IN" dirty="0"/>
              <a:t>    of the hosted SQL Server instance; </a:t>
            </a:r>
          </a:p>
          <a:p>
            <a:pPr marL="0" indent="0">
              <a:buNone/>
            </a:pPr>
            <a:r>
              <a:rPr lang="en-IN" dirty="0"/>
              <a:t>    as well as the name of the </a:t>
            </a:r>
          </a:p>
          <a:p>
            <a:pPr marL="0" indent="0">
              <a:buNone/>
            </a:pPr>
            <a:r>
              <a:rPr lang="en-IN" dirty="0"/>
              <a:t>    database. </a:t>
            </a:r>
          </a:p>
        </p:txBody>
      </p:sp>
      <p:pic>
        <p:nvPicPr>
          <p:cNvPr id="5" name="Picture 4"/>
          <p:cNvPicPr>
            <a:picLocks noChangeAspect="1"/>
          </p:cNvPicPr>
          <p:nvPr/>
        </p:nvPicPr>
        <p:blipFill>
          <a:blip r:embed="rId2"/>
          <a:stretch>
            <a:fillRect/>
          </a:stretch>
        </p:blipFill>
        <p:spPr>
          <a:xfrm>
            <a:off x="6299548" y="2471088"/>
            <a:ext cx="5736336" cy="4262241"/>
          </a:xfrm>
          <a:prstGeom prst="rect">
            <a:avLst/>
          </a:prstGeom>
        </p:spPr>
      </p:pic>
    </p:spTree>
    <p:extLst>
      <p:ext uri="{BB962C8B-B14F-4D97-AF65-F5344CB8AC3E}">
        <p14:creationId xmlns:p14="http://schemas.microsoft.com/office/powerpoint/2010/main" val="3447916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37063"/>
            <a:ext cx="10515600" cy="5139900"/>
          </a:xfrm>
        </p:spPr>
        <p:txBody>
          <a:bodyPr/>
          <a:lstStyle/>
          <a:p>
            <a:r>
              <a:rPr lang="en-IN" dirty="0"/>
              <a:t>We then write the query logic for the reporting structure under “Query”</a:t>
            </a:r>
          </a:p>
        </p:txBody>
      </p:sp>
      <p:pic>
        <p:nvPicPr>
          <p:cNvPr id="6" name="Picture 5"/>
          <p:cNvPicPr>
            <a:picLocks noChangeAspect="1"/>
          </p:cNvPicPr>
          <p:nvPr/>
        </p:nvPicPr>
        <p:blipFill>
          <a:blip r:embed="rId2"/>
          <a:stretch>
            <a:fillRect/>
          </a:stretch>
        </p:blipFill>
        <p:spPr>
          <a:xfrm>
            <a:off x="4538547" y="1862190"/>
            <a:ext cx="6672146" cy="4717029"/>
          </a:xfrm>
          <a:prstGeom prst="rect">
            <a:avLst/>
          </a:prstGeom>
        </p:spPr>
      </p:pic>
    </p:spTree>
    <p:extLst>
      <p:ext uri="{BB962C8B-B14F-4D97-AF65-F5344CB8AC3E}">
        <p14:creationId xmlns:p14="http://schemas.microsoft.com/office/powerpoint/2010/main" val="28301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ctr"/>
            <a:r>
              <a:rPr lang="en-US" sz="4000" b="1" dirty="0"/>
              <a:t>Data Flow Extract in SSIS</a:t>
            </a:r>
          </a:p>
        </p:txBody>
      </p:sp>
      <p:sp>
        <p:nvSpPr>
          <p:cNvPr id="5" name="TextBox 4">
            <a:extLst>
              <a:ext uri="{FF2B5EF4-FFF2-40B4-BE49-F238E27FC236}">
                <a16:creationId xmlns:a16="http://schemas.microsoft.com/office/drawing/2014/main" id="{A4635CB1-F3AF-47ED-85DD-36F8160D615F}"/>
              </a:ext>
            </a:extLst>
          </p:cNvPr>
          <p:cNvSpPr txBox="1"/>
          <p:nvPr/>
        </p:nvSpPr>
        <p:spPr>
          <a:xfrm>
            <a:off x="405344" y="1760536"/>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In an SSIS task data flows from at least one source component to at least one destination component</a:t>
            </a:r>
          </a:p>
          <a:p>
            <a:pPr indent="-228600" defTabSz="914400">
              <a:lnSpc>
                <a:spcPct val="90000"/>
              </a:lnSpc>
              <a:spcAft>
                <a:spcPts val="600"/>
              </a:spcAft>
              <a:buFont typeface="Arial" panose="020B0604020202020204" pitchFamily="34" charset="0"/>
              <a:buChar char="•"/>
            </a:pPr>
            <a:r>
              <a:rPr lang="en-US" dirty="0"/>
              <a:t>Data Flows are configured by selecting the proper data source and destination components that match the type of connection manager objects in your SSIS package. If you are using an OLE DB connection in your SSIS package, use a corresponding OLE DB Source component.</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4AFD3BA4-00C7-40AF-9F5B-99C88220D93E}"/>
              </a:ext>
            </a:extLst>
          </p:cNvPr>
          <p:cNvPicPr>
            <a:picLocks noChangeAspect="1"/>
          </p:cNvPicPr>
          <p:nvPr/>
        </p:nvPicPr>
        <p:blipFill>
          <a:blip r:embed="rId2"/>
          <a:stretch>
            <a:fillRect/>
          </a:stretch>
        </p:blipFill>
        <p:spPr>
          <a:xfrm>
            <a:off x="4486275" y="1600201"/>
            <a:ext cx="4488595" cy="4714652"/>
          </a:xfrm>
          <a:prstGeom prst="rect">
            <a:avLst/>
          </a:prstGeom>
        </p:spPr>
      </p:pic>
      <p:pic>
        <p:nvPicPr>
          <p:cNvPr id="8" name="Picture 7">
            <a:extLst>
              <a:ext uri="{FF2B5EF4-FFF2-40B4-BE49-F238E27FC236}">
                <a16:creationId xmlns:a16="http://schemas.microsoft.com/office/drawing/2014/main" id="{AB724EB3-B998-4358-9DCC-FFE217E57793}"/>
              </a:ext>
            </a:extLst>
          </p:cNvPr>
          <p:cNvPicPr>
            <a:picLocks noChangeAspect="1"/>
          </p:cNvPicPr>
          <p:nvPr/>
        </p:nvPicPr>
        <p:blipFill>
          <a:blip r:embed="rId3"/>
          <a:stretch>
            <a:fillRect/>
          </a:stretch>
        </p:blipFill>
        <p:spPr>
          <a:xfrm>
            <a:off x="8573564" y="2130973"/>
            <a:ext cx="3427936" cy="4068360"/>
          </a:xfrm>
          <a:prstGeom prst="rect">
            <a:avLst/>
          </a:prstGeom>
        </p:spPr>
      </p:pic>
    </p:spTree>
    <p:extLst>
      <p:ext uri="{BB962C8B-B14F-4D97-AF65-F5344CB8AC3E}">
        <p14:creationId xmlns:p14="http://schemas.microsoft.com/office/powerpoint/2010/main" val="216468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6345" y="278040"/>
            <a:ext cx="8619309" cy="1022665"/>
          </a:xfrm>
        </p:spPr>
        <p:txBody>
          <a:bodyPr/>
          <a:lstStyle/>
          <a:p>
            <a:r>
              <a:rPr lang="en-IN" b="1" dirty="0"/>
              <a:t>Adding elements to the report in SSRS</a:t>
            </a:r>
          </a:p>
        </p:txBody>
      </p:sp>
      <p:sp>
        <p:nvSpPr>
          <p:cNvPr id="3" name="Content Placeholder 2"/>
          <p:cNvSpPr>
            <a:spLocks noGrp="1"/>
          </p:cNvSpPr>
          <p:nvPr>
            <p:ph idx="1"/>
          </p:nvPr>
        </p:nvSpPr>
        <p:spPr/>
        <p:txBody>
          <a:bodyPr/>
          <a:lstStyle/>
          <a:p>
            <a:r>
              <a:rPr lang="en-IN" dirty="0"/>
              <a:t>To display information from our reporting query, we must add a table.</a:t>
            </a:r>
          </a:p>
          <a:p>
            <a:r>
              <a:rPr lang="en-IN" dirty="0"/>
              <a:t>For this, we navigate to the toolbox pane and drag and drop “Table” in the design surface.</a:t>
            </a:r>
          </a:p>
        </p:txBody>
      </p:sp>
      <p:pic>
        <p:nvPicPr>
          <p:cNvPr id="4" name="Picture 3"/>
          <p:cNvPicPr>
            <a:picLocks noChangeAspect="1"/>
          </p:cNvPicPr>
          <p:nvPr/>
        </p:nvPicPr>
        <p:blipFill rotWithShape="1">
          <a:blip r:embed="rId2"/>
          <a:srcRect l="-1" r="956" b="5655"/>
          <a:stretch/>
        </p:blipFill>
        <p:spPr>
          <a:xfrm>
            <a:off x="5492683" y="3201938"/>
            <a:ext cx="6532048" cy="3499945"/>
          </a:xfrm>
          <a:prstGeom prst="rect">
            <a:avLst/>
          </a:prstGeom>
        </p:spPr>
      </p:pic>
    </p:spTree>
    <p:extLst>
      <p:ext uri="{BB962C8B-B14F-4D97-AF65-F5344CB8AC3E}">
        <p14:creationId xmlns:p14="http://schemas.microsoft.com/office/powerpoint/2010/main" val="4143263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328" y="324857"/>
            <a:ext cx="8349343" cy="940079"/>
          </a:xfrm>
        </p:spPr>
        <p:txBody>
          <a:bodyPr/>
          <a:lstStyle/>
          <a:p>
            <a:r>
              <a:rPr lang="en-IN" b="1" dirty="0"/>
              <a:t>Adding information to tables in SSRS</a:t>
            </a:r>
          </a:p>
        </p:txBody>
      </p:sp>
      <p:sp>
        <p:nvSpPr>
          <p:cNvPr id="3" name="Content Placeholder 2"/>
          <p:cNvSpPr>
            <a:spLocks noGrp="1"/>
          </p:cNvSpPr>
          <p:nvPr>
            <p:ph idx="1"/>
          </p:nvPr>
        </p:nvSpPr>
        <p:spPr>
          <a:xfrm>
            <a:off x="838200" y="1825625"/>
            <a:ext cx="10515600" cy="1603375"/>
          </a:xfrm>
        </p:spPr>
        <p:txBody>
          <a:bodyPr/>
          <a:lstStyle/>
          <a:p>
            <a:r>
              <a:rPr lang="en-IN" dirty="0"/>
              <a:t>We drag and drop columns from the dataset to the design surface in the respective table columns. </a:t>
            </a:r>
          </a:p>
          <a:p>
            <a:r>
              <a:rPr lang="en-IN" dirty="0"/>
              <a:t>We can then go into the preview tab to see our results. </a:t>
            </a:r>
          </a:p>
        </p:txBody>
      </p:sp>
      <p:pic>
        <p:nvPicPr>
          <p:cNvPr id="4" name="Content Placeholder 3"/>
          <p:cNvPicPr>
            <a:picLocks noChangeAspect="1"/>
          </p:cNvPicPr>
          <p:nvPr/>
        </p:nvPicPr>
        <p:blipFill rotWithShape="1">
          <a:blip r:embed="rId2"/>
          <a:srcRect l="1" r="-544" b="5539"/>
          <a:stretch/>
        </p:blipFill>
        <p:spPr>
          <a:xfrm>
            <a:off x="478970" y="3546089"/>
            <a:ext cx="5470135" cy="3143930"/>
          </a:xfrm>
          <a:prstGeom prst="rect">
            <a:avLst/>
          </a:prstGeom>
        </p:spPr>
      </p:pic>
      <p:pic>
        <p:nvPicPr>
          <p:cNvPr id="5" name="Picture 4"/>
          <p:cNvPicPr>
            <a:picLocks noChangeAspect="1"/>
          </p:cNvPicPr>
          <p:nvPr/>
        </p:nvPicPr>
        <p:blipFill rotWithShape="1">
          <a:blip r:embed="rId3"/>
          <a:srcRect r="-251" b="5705"/>
          <a:stretch/>
        </p:blipFill>
        <p:spPr>
          <a:xfrm>
            <a:off x="6308335" y="3546087"/>
            <a:ext cx="5404695" cy="3143931"/>
          </a:xfrm>
          <a:prstGeom prst="rect">
            <a:avLst/>
          </a:prstGeom>
        </p:spPr>
      </p:pic>
    </p:spTree>
    <p:extLst>
      <p:ext uri="{BB962C8B-B14F-4D97-AF65-F5344CB8AC3E}">
        <p14:creationId xmlns:p14="http://schemas.microsoft.com/office/powerpoint/2010/main" val="3716552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283" y="156120"/>
            <a:ext cx="7121434" cy="1325563"/>
          </a:xfrm>
        </p:spPr>
        <p:txBody>
          <a:bodyPr/>
          <a:lstStyle/>
          <a:p>
            <a:r>
              <a:rPr lang="en-IN" b="1" dirty="0"/>
              <a:t>Formatting information in SSRS</a:t>
            </a:r>
          </a:p>
        </p:txBody>
      </p:sp>
      <p:sp>
        <p:nvSpPr>
          <p:cNvPr id="3" name="Content Placeholder 2"/>
          <p:cNvSpPr>
            <a:spLocks noGrp="1"/>
          </p:cNvSpPr>
          <p:nvPr>
            <p:ph idx="1"/>
          </p:nvPr>
        </p:nvSpPr>
        <p:spPr>
          <a:xfrm>
            <a:off x="838200" y="1825625"/>
            <a:ext cx="10515600" cy="1231084"/>
          </a:xfrm>
        </p:spPr>
        <p:txBody>
          <a:bodyPr>
            <a:normAutofit fontScale="92500" lnSpcReduction="10000"/>
          </a:bodyPr>
          <a:lstStyle/>
          <a:p>
            <a:r>
              <a:rPr lang="en-IN" dirty="0"/>
              <a:t>Right click the info area of the desired column and click Text Box properties. </a:t>
            </a:r>
          </a:p>
          <a:p>
            <a:r>
              <a:rPr lang="en-IN" dirty="0"/>
              <a:t>Then we go into number and select the correct category and format. </a:t>
            </a:r>
          </a:p>
        </p:txBody>
      </p:sp>
      <p:pic>
        <p:nvPicPr>
          <p:cNvPr id="6" name="Picture 5"/>
          <p:cNvPicPr>
            <a:picLocks noChangeAspect="1"/>
          </p:cNvPicPr>
          <p:nvPr/>
        </p:nvPicPr>
        <p:blipFill rotWithShape="1">
          <a:blip r:embed="rId2"/>
          <a:srcRect r="233" b="4878"/>
          <a:stretch/>
        </p:blipFill>
        <p:spPr>
          <a:xfrm>
            <a:off x="6172201" y="3337560"/>
            <a:ext cx="5576535" cy="3520440"/>
          </a:xfrm>
          <a:prstGeom prst="rect">
            <a:avLst/>
          </a:prstGeom>
        </p:spPr>
      </p:pic>
      <p:pic>
        <p:nvPicPr>
          <p:cNvPr id="7" name="Content Placeholder 4"/>
          <p:cNvPicPr>
            <a:picLocks noGrp="1" noChangeAspect="1"/>
          </p:cNvPicPr>
          <p:nvPr>
            <p:ph idx="1"/>
          </p:nvPr>
        </p:nvPicPr>
        <p:blipFill rotWithShape="1">
          <a:blip r:embed="rId3"/>
          <a:srcRect l="-1" r="155" b="5740"/>
          <a:stretch/>
        </p:blipFill>
        <p:spPr>
          <a:xfrm>
            <a:off x="339633" y="3337560"/>
            <a:ext cx="5576535" cy="3520440"/>
          </a:xfrm>
          <a:prstGeom prst="rect">
            <a:avLst/>
          </a:prstGeom>
        </p:spPr>
      </p:pic>
    </p:spTree>
    <p:extLst>
      <p:ext uri="{BB962C8B-B14F-4D97-AF65-F5344CB8AC3E}">
        <p14:creationId xmlns:p14="http://schemas.microsoft.com/office/powerpoint/2010/main" val="3183023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951" y="176676"/>
            <a:ext cx="5458097" cy="1325563"/>
          </a:xfrm>
        </p:spPr>
        <p:txBody>
          <a:bodyPr/>
          <a:lstStyle/>
          <a:p>
            <a:r>
              <a:rPr lang="en-IN" b="1" dirty="0"/>
              <a:t>Grouping totals in SSRS</a:t>
            </a:r>
          </a:p>
        </p:txBody>
      </p:sp>
      <p:sp>
        <p:nvSpPr>
          <p:cNvPr id="3" name="Content Placeholder 2"/>
          <p:cNvSpPr>
            <a:spLocks noGrp="1"/>
          </p:cNvSpPr>
          <p:nvPr>
            <p:ph idx="1"/>
          </p:nvPr>
        </p:nvSpPr>
        <p:spPr>
          <a:xfrm>
            <a:off x="838200" y="1825625"/>
            <a:ext cx="10515600" cy="1397077"/>
          </a:xfrm>
        </p:spPr>
        <p:txBody>
          <a:bodyPr/>
          <a:lstStyle/>
          <a:p>
            <a:r>
              <a:rPr lang="en-IN" dirty="0"/>
              <a:t>In order to show sums or other aggregate function we must define row grouping. </a:t>
            </a:r>
          </a:p>
          <a:p>
            <a:r>
              <a:rPr lang="en-IN" dirty="0"/>
              <a:t>For this, we drag and drop the Details column into Row Groups.</a:t>
            </a:r>
          </a:p>
        </p:txBody>
      </p:sp>
      <p:pic>
        <p:nvPicPr>
          <p:cNvPr id="5" name="Picture 4"/>
          <p:cNvPicPr>
            <a:picLocks noChangeAspect="1"/>
          </p:cNvPicPr>
          <p:nvPr/>
        </p:nvPicPr>
        <p:blipFill rotWithShape="1">
          <a:blip r:embed="rId2"/>
          <a:srcRect r="855" b="5044"/>
          <a:stretch/>
        </p:blipFill>
        <p:spPr>
          <a:xfrm>
            <a:off x="6096000" y="3635298"/>
            <a:ext cx="5616375" cy="2865051"/>
          </a:xfrm>
          <a:prstGeom prst="rect">
            <a:avLst/>
          </a:prstGeom>
        </p:spPr>
      </p:pic>
      <p:pic>
        <p:nvPicPr>
          <p:cNvPr id="6" name="Content Placeholder 3"/>
          <p:cNvPicPr>
            <a:picLocks noChangeAspect="1"/>
          </p:cNvPicPr>
          <p:nvPr/>
        </p:nvPicPr>
        <p:blipFill rotWithShape="1">
          <a:blip r:embed="rId3"/>
          <a:srcRect l="1" r="-544" b="5539"/>
          <a:stretch/>
        </p:blipFill>
        <p:spPr>
          <a:xfrm>
            <a:off x="399959" y="3635298"/>
            <a:ext cx="5480573" cy="2865051"/>
          </a:xfrm>
          <a:prstGeom prst="rect">
            <a:avLst/>
          </a:prstGeom>
        </p:spPr>
      </p:pic>
    </p:spTree>
    <p:extLst>
      <p:ext uri="{BB962C8B-B14F-4D97-AF65-F5344CB8AC3E}">
        <p14:creationId xmlns:p14="http://schemas.microsoft.com/office/powerpoint/2010/main" val="4047273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154" y="326552"/>
            <a:ext cx="6581503" cy="1325563"/>
          </a:xfrm>
        </p:spPr>
        <p:txBody>
          <a:bodyPr/>
          <a:lstStyle/>
          <a:p>
            <a:r>
              <a:rPr lang="en-IN" b="1" dirty="0"/>
              <a:t>Multiple group totals in SSRS</a:t>
            </a:r>
          </a:p>
        </p:txBody>
      </p:sp>
      <p:sp>
        <p:nvSpPr>
          <p:cNvPr id="3" name="Content Placeholder 2"/>
          <p:cNvSpPr>
            <a:spLocks noGrp="1"/>
          </p:cNvSpPr>
          <p:nvPr>
            <p:ph idx="1"/>
          </p:nvPr>
        </p:nvSpPr>
        <p:spPr>
          <a:xfrm>
            <a:off x="838200" y="1825625"/>
            <a:ext cx="10515600" cy="1422672"/>
          </a:xfrm>
        </p:spPr>
        <p:txBody>
          <a:bodyPr>
            <a:normAutofit fontScale="92500" lnSpcReduction="20000"/>
          </a:bodyPr>
          <a:lstStyle/>
          <a:p>
            <a:r>
              <a:rPr lang="en-IN" dirty="0"/>
              <a:t>In order to show multiple totals in the report as a derived measure, we must create the appropriate hierarchy. </a:t>
            </a:r>
          </a:p>
          <a:p>
            <a:r>
              <a:rPr lang="en-IN" dirty="0"/>
              <a:t>So we drag and drop the Order column to be the parent of the Details column.</a:t>
            </a:r>
          </a:p>
        </p:txBody>
      </p:sp>
      <p:pic>
        <p:nvPicPr>
          <p:cNvPr id="4" name="Picture 3"/>
          <p:cNvPicPr>
            <a:picLocks noChangeAspect="1"/>
          </p:cNvPicPr>
          <p:nvPr/>
        </p:nvPicPr>
        <p:blipFill rotWithShape="1">
          <a:blip r:embed="rId2"/>
          <a:srcRect r="486" b="5332"/>
          <a:stretch/>
        </p:blipFill>
        <p:spPr>
          <a:xfrm>
            <a:off x="6365966" y="3498209"/>
            <a:ext cx="5573485" cy="3359791"/>
          </a:xfrm>
          <a:prstGeom prst="rect">
            <a:avLst/>
          </a:prstGeom>
        </p:spPr>
      </p:pic>
      <p:pic>
        <p:nvPicPr>
          <p:cNvPr id="5" name="Picture 4"/>
          <p:cNvPicPr>
            <a:picLocks noChangeAspect="1"/>
          </p:cNvPicPr>
          <p:nvPr/>
        </p:nvPicPr>
        <p:blipFill rotWithShape="1">
          <a:blip r:embed="rId3"/>
          <a:srcRect l="-1" r="-99" b="5281"/>
          <a:stretch/>
        </p:blipFill>
        <p:spPr>
          <a:xfrm>
            <a:off x="252549" y="3498209"/>
            <a:ext cx="5573486" cy="3359792"/>
          </a:xfrm>
          <a:prstGeom prst="rect">
            <a:avLst/>
          </a:prstGeom>
        </p:spPr>
      </p:pic>
    </p:spTree>
    <p:extLst>
      <p:ext uri="{BB962C8B-B14F-4D97-AF65-F5344CB8AC3E}">
        <p14:creationId xmlns:p14="http://schemas.microsoft.com/office/powerpoint/2010/main" val="112355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391" y="249238"/>
            <a:ext cx="6799217" cy="1325563"/>
          </a:xfrm>
        </p:spPr>
        <p:txBody>
          <a:bodyPr/>
          <a:lstStyle/>
          <a:p>
            <a:r>
              <a:rPr lang="en-IN" b="1" dirty="0"/>
              <a:t>Formatting Text Areas in SSRS</a:t>
            </a:r>
          </a:p>
        </p:txBody>
      </p:sp>
      <p:sp>
        <p:nvSpPr>
          <p:cNvPr id="3" name="Content Placeholder 2"/>
          <p:cNvSpPr>
            <a:spLocks noGrp="1"/>
          </p:cNvSpPr>
          <p:nvPr>
            <p:ph idx="1"/>
          </p:nvPr>
        </p:nvSpPr>
        <p:spPr>
          <a:xfrm>
            <a:off x="838200" y="1825625"/>
            <a:ext cx="10515600" cy="1527175"/>
          </a:xfrm>
        </p:spPr>
        <p:txBody>
          <a:bodyPr>
            <a:normAutofit fontScale="92500" lnSpcReduction="10000"/>
          </a:bodyPr>
          <a:lstStyle/>
          <a:p>
            <a:r>
              <a:rPr lang="en-IN" dirty="0"/>
              <a:t>In order to format cells of the table displaying information we must select the info area part of the desired column </a:t>
            </a:r>
          </a:p>
          <a:p>
            <a:r>
              <a:rPr lang="en-IN" dirty="0"/>
              <a:t>Then hit Format from the toolbar above. Then select background colour and the appropriate colour.</a:t>
            </a:r>
          </a:p>
        </p:txBody>
      </p:sp>
      <p:pic>
        <p:nvPicPr>
          <p:cNvPr id="4" name="Picture 3"/>
          <p:cNvPicPr>
            <a:picLocks noChangeAspect="1"/>
          </p:cNvPicPr>
          <p:nvPr/>
        </p:nvPicPr>
        <p:blipFill rotWithShape="1">
          <a:blip r:embed="rId2"/>
          <a:srcRect r="-2" b="5333"/>
          <a:stretch/>
        </p:blipFill>
        <p:spPr>
          <a:xfrm>
            <a:off x="330925" y="3602485"/>
            <a:ext cx="5651863" cy="3255515"/>
          </a:xfrm>
          <a:prstGeom prst="rect">
            <a:avLst/>
          </a:prstGeom>
        </p:spPr>
      </p:pic>
      <p:pic>
        <p:nvPicPr>
          <p:cNvPr id="5" name="Picture 4"/>
          <p:cNvPicPr>
            <a:picLocks noChangeAspect="1"/>
          </p:cNvPicPr>
          <p:nvPr/>
        </p:nvPicPr>
        <p:blipFill rotWithShape="1">
          <a:blip r:embed="rId3"/>
          <a:srcRect l="1" r="-162" b="5594"/>
          <a:stretch/>
        </p:blipFill>
        <p:spPr>
          <a:xfrm>
            <a:off x="6209213" y="3602485"/>
            <a:ext cx="5554696" cy="3244044"/>
          </a:xfrm>
          <a:prstGeom prst="rect">
            <a:avLst/>
          </a:prstGeom>
        </p:spPr>
      </p:pic>
    </p:spTree>
    <p:extLst>
      <p:ext uri="{BB962C8B-B14F-4D97-AF65-F5344CB8AC3E}">
        <p14:creationId xmlns:p14="http://schemas.microsoft.com/office/powerpoint/2010/main" val="274494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1277480" y="179125"/>
            <a:ext cx="6976533" cy="1135737"/>
          </a:xfrm>
        </p:spPr>
        <p:txBody>
          <a:bodyPr vert="horz" lIns="91440" tIns="45720" rIns="91440" bIns="45720" rtlCol="0" anchor="ctr">
            <a:normAutofit/>
          </a:bodyPr>
          <a:lstStyle/>
          <a:p>
            <a:pPr algn="ctr"/>
            <a:r>
              <a:rPr lang="en-US" sz="4000" b="1" dirty="0"/>
              <a:t>Data Flow Transform in SSIS</a:t>
            </a:r>
          </a:p>
        </p:txBody>
      </p:sp>
      <p:sp>
        <p:nvSpPr>
          <p:cNvPr id="5" name="TextBox 4">
            <a:extLst>
              <a:ext uri="{FF2B5EF4-FFF2-40B4-BE49-F238E27FC236}">
                <a16:creationId xmlns:a16="http://schemas.microsoft.com/office/drawing/2014/main" id="{A4635CB1-F3AF-47ED-85DD-36F8160D615F}"/>
              </a:ext>
            </a:extLst>
          </p:cNvPr>
          <p:cNvSpPr txBox="1"/>
          <p:nvPr/>
        </p:nvSpPr>
        <p:spPr>
          <a:xfrm>
            <a:off x="643468" y="1782981"/>
            <a:ext cx="4970877"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In an SSIS task data flows transformation for useful information.</a:t>
            </a:r>
          </a:p>
          <a:p>
            <a:pPr indent="-228600" defTabSz="9144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4A08F3A0-3337-47BD-8E94-282D66B98E1D}"/>
              </a:ext>
            </a:extLst>
          </p:cNvPr>
          <p:cNvPicPr>
            <a:picLocks noChangeAspect="1"/>
          </p:cNvPicPr>
          <p:nvPr/>
        </p:nvPicPr>
        <p:blipFill>
          <a:blip r:embed="rId2"/>
          <a:stretch>
            <a:fillRect/>
          </a:stretch>
        </p:blipFill>
        <p:spPr>
          <a:xfrm>
            <a:off x="1014060" y="3143542"/>
            <a:ext cx="6758340" cy="3535333"/>
          </a:xfrm>
          <a:prstGeom prst="rect">
            <a:avLst/>
          </a:prstGeom>
        </p:spPr>
      </p:pic>
      <p:pic>
        <p:nvPicPr>
          <p:cNvPr id="9" name="Picture 8">
            <a:extLst>
              <a:ext uri="{FF2B5EF4-FFF2-40B4-BE49-F238E27FC236}">
                <a16:creationId xmlns:a16="http://schemas.microsoft.com/office/drawing/2014/main" id="{414E191C-6843-4678-AF3B-386EBB6147A7}"/>
              </a:ext>
            </a:extLst>
          </p:cNvPr>
          <p:cNvPicPr>
            <a:picLocks noChangeAspect="1"/>
          </p:cNvPicPr>
          <p:nvPr/>
        </p:nvPicPr>
        <p:blipFill>
          <a:blip r:embed="rId3"/>
          <a:stretch>
            <a:fillRect/>
          </a:stretch>
        </p:blipFill>
        <p:spPr>
          <a:xfrm>
            <a:off x="6172018" y="1097280"/>
            <a:ext cx="5934257" cy="3674745"/>
          </a:xfrm>
          <a:prstGeom prst="rect">
            <a:avLst/>
          </a:prstGeom>
        </p:spPr>
      </p:pic>
    </p:spTree>
    <p:extLst>
      <p:ext uri="{BB962C8B-B14F-4D97-AF65-F5344CB8AC3E}">
        <p14:creationId xmlns:p14="http://schemas.microsoft.com/office/powerpoint/2010/main" val="4268366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165089" y="112504"/>
            <a:ext cx="4970877" cy="1135737"/>
          </a:xfrm>
        </p:spPr>
        <p:txBody>
          <a:bodyPr vert="horz" lIns="91440" tIns="45720" rIns="91440" bIns="45720" rtlCol="0" anchor="ctr">
            <a:normAutofit/>
          </a:bodyPr>
          <a:lstStyle/>
          <a:p>
            <a:r>
              <a:rPr lang="en-US" sz="4000" b="1" dirty="0"/>
              <a:t>Data Flow Load in SSIS</a:t>
            </a:r>
          </a:p>
        </p:txBody>
      </p:sp>
      <p:sp>
        <p:nvSpPr>
          <p:cNvPr id="5" name="TextBox 4">
            <a:extLst>
              <a:ext uri="{FF2B5EF4-FFF2-40B4-BE49-F238E27FC236}">
                <a16:creationId xmlns:a16="http://schemas.microsoft.com/office/drawing/2014/main" id="{A4635CB1-F3AF-47ED-85DD-36F8160D615F}"/>
              </a:ext>
            </a:extLst>
          </p:cNvPr>
          <p:cNvSpPr txBox="1"/>
          <p:nvPr/>
        </p:nvSpPr>
        <p:spPr>
          <a:xfrm>
            <a:off x="312468" y="1232009"/>
            <a:ext cx="4385732" cy="1530241"/>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dirty="0"/>
              <a:t>In an SSIS task data flows and data conversion takes place.</a:t>
            </a:r>
          </a:p>
        </p:txBody>
      </p:sp>
      <p:pic>
        <p:nvPicPr>
          <p:cNvPr id="4" name="Picture 3">
            <a:extLst>
              <a:ext uri="{FF2B5EF4-FFF2-40B4-BE49-F238E27FC236}">
                <a16:creationId xmlns:a16="http://schemas.microsoft.com/office/drawing/2014/main" id="{A7335633-F165-48DE-9AD1-BAFBEF1E336A}"/>
              </a:ext>
            </a:extLst>
          </p:cNvPr>
          <p:cNvPicPr>
            <a:picLocks noChangeAspect="1"/>
          </p:cNvPicPr>
          <p:nvPr/>
        </p:nvPicPr>
        <p:blipFill>
          <a:blip r:embed="rId2"/>
          <a:stretch>
            <a:fillRect/>
          </a:stretch>
        </p:blipFill>
        <p:spPr>
          <a:xfrm>
            <a:off x="312468" y="2566503"/>
            <a:ext cx="5462186" cy="3785064"/>
          </a:xfrm>
          <a:prstGeom prst="rect">
            <a:avLst/>
          </a:prstGeom>
        </p:spPr>
      </p:pic>
      <p:pic>
        <p:nvPicPr>
          <p:cNvPr id="8" name="Picture 7">
            <a:extLst>
              <a:ext uri="{FF2B5EF4-FFF2-40B4-BE49-F238E27FC236}">
                <a16:creationId xmlns:a16="http://schemas.microsoft.com/office/drawing/2014/main" id="{B922B4B7-9887-4F22-9883-6BC58BF159D8}"/>
              </a:ext>
            </a:extLst>
          </p:cNvPr>
          <p:cNvPicPr>
            <a:picLocks noChangeAspect="1"/>
          </p:cNvPicPr>
          <p:nvPr/>
        </p:nvPicPr>
        <p:blipFill>
          <a:blip r:embed="rId3"/>
          <a:stretch>
            <a:fillRect/>
          </a:stretch>
        </p:blipFill>
        <p:spPr>
          <a:xfrm>
            <a:off x="4815393" y="152400"/>
            <a:ext cx="4189673" cy="4137301"/>
          </a:xfrm>
          <a:prstGeom prst="rect">
            <a:avLst/>
          </a:prstGeom>
        </p:spPr>
      </p:pic>
      <p:pic>
        <p:nvPicPr>
          <p:cNvPr id="13" name="Picture 12">
            <a:extLst>
              <a:ext uri="{FF2B5EF4-FFF2-40B4-BE49-F238E27FC236}">
                <a16:creationId xmlns:a16="http://schemas.microsoft.com/office/drawing/2014/main" id="{20D107ED-F8FF-4882-A40A-80C196C90215}"/>
              </a:ext>
            </a:extLst>
          </p:cNvPr>
          <p:cNvPicPr>
            <a:picLocks noChangeAspect="1"/>
          </p:cNvPicPr>
          <p:nvPr/>
        </p:nvPicPr>
        <p:blipFill>
          <a:blip r:embed="rId4"/>
          <a:stretch>
            <a:fillRect/>
          </a:stretch>
        </p:blipFill>
        <p:spPr>
          <a:xfrm>
            <a:off x="6096000" y="3897917"/>
            <a:ext cx="4788706" cy="2845434"/>
          </a:xfrm>
          <a:prstGeom prst="rect">
            <a:avLst/>
          </a:prstGeom>
        </p:spPr>
      </p:pic>
      <p:pic>
        <p:nvPicPr>
          <p:cNvPr id="11" name="Picture 10">
            <a:extLst>
              <a:ext uri="{FF2B5EF4-FFF2-40B4-BE49-F238E27FC236}">
                <a16:creationId xmlns:a16="http://schemas.microsoft.com/office/drawing/2014/main" id="{79A9DE28-1336-42A3-BC6B-5948E58EF9A9}"/>
              </a:ext>
            </a:extLst>
          </p:cNvPr>
          <p:cNvPicPr>
            <a:picLocks noChangeAspect="1"/>
          </p:cNvPicPr>
          <p:nvPr/>
        </p:nvPicPr>
        <p:blipFill>
          <a:blip r:embed="rId5"/>
          <a:stretch>
            <a:fillRect/>
          </a:stretch>
        </p:blipFill>
        <p:spPr>
          <a:xfrm>
            <a:off x="8528247" y="578408"/>
            <a:ext cx="3498664" cy="3976189"/>
          </a:xfrm>
          <a:prstGeom prst="rect">
            <a:avLst/>
          </a:prstGeom>
        </p:spPr>
      </p:pic>
    </p:spTree>
    <p:extLst>
      <p:ext uri="{BB962C8B-B14F-4D97-AF65-F5344CB8AC3E}">
        <p14:creationId xmlns:p14="http://schemas.microsoft.com/office/powerpoint/2010/main" val="166095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lgn="ctr"/>
            <a:r>
              <a:rPr lang="en-US" sz="4000" b="1" dirty="0"/>
              <a:t>SSIS Connection Manager with Server</a:t>
            </a:r>
          </a:p>
        </p:txBody>
      </p:sp>
      <p:sp>
        <p:nvSpPr>
          <p:cNvPr id="5" name="TextBox 4">
            <a:extLst>
              <a:ext uri="{FF2B5EF4-FFF2-40B4-BE49-F238E27FC236}">
                <a16:creationId xmlns:a16="http://schemas.microsoft.com/office/drawing/2014/main" id="{A4635CB1-F3AF-47ED-85DD-36F8160D615F}"/>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In an SSIS task data connection is built (from source) with the visual studio.</a:t>
            </a:r>
          </a:p>
          <a:p>
            <a:pPr indent="-228600" defTabSz="9144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FC340B6D-17F9-4A7C-9321-930BDBD8513D}"/>
              </a:ext>
            </a:extLst>
          </p:cNvPr>
          <p:cNvPicPr>
            <a:picLocks noChangeAspect="1"/>
          </p:cNvPicPr>
          <p:nvPr/>
        </p:nvPicPr>
        <p:blipFill>
          <a:blip r:embed="rId2"/>
          <a:stretch>
            <a:fillRect/>
          </a:stretch>
        </p:blipFill>
        <p:spPr>
          <a:xfrm>
            <a:off x="1341409" y="2751984"/>
            <a:ext cx="5182180" cy="3346131"/>
          </a:xfrm>
          <a:prstGeom prst="rect">
            <a:avLst/>
          </a:prstGeom>
        </p:spPr>
      </p:pic>
      <p:pic>
        <p:nvPicPr>
          <p:cNvPr id="8" name="Picture 7">
            <a:extLst>
              <a:ext uri="{FF2B5EF4-FFF2-40B4-BE49-F238E27FC236}">
                <a16:creationId xmlns:a16="http://schemas.microsoft.com/office/drawing/2014/main" id="{D168D043-1294-4AEE-AE90-9EF336D155A6}"/>
              </a:ext>
            </a:extLst>
          </p:cNvPr>
          <p:cNvPicPr>
            <a:picLocks noChangeAspect="1"/>
          </p:cNvPicPr>
          <p:nvPr/>
        </p:nvPicPr>
        <p:blipFill>
          <a:blip r:embed="rId3"/>
          <a:stretch>
            <a:fillRect/>
          </a:stretch>
        </p:blipFill>
        <p:spPr>
          <a:xfrm>
            <a:off x="6850937" y="1217646"/>
            <a:ext cx="4293313" cy="4519277"/>
          </a:xfrm>
          <a:prstGeom prst="rect">
            <a:avLst/>
          </a:prstGeom>
        </p:spPr>
      </p:pic>
    </p:spTree>
    <p:extLst>
      <p:ext uri="{BB962C8B-B14F-4D97-AF65-F5344CB8AC3E}">
        <p14:creationId xmlns:p14="http://schemas.microsoft.com/office/powerpoint/2010/main" val="305632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0F4A-C532-458B-A36A-A7E70A0B63B9}"/>
              </a:ext>
            </a:extLst>
          </p:cNvPr>
          <p:cNvSpPr>
            <a:spLocks noGrp="1"/>
          </p:cNvSpPr>
          <p:nvPr>
            <p:ph type="title"/>
          </p:nvPr>
        </p:nvSpPr>
        <p:spPr>
          <a:xfrm>
            <a:off x="643467" y="217376"/>
            <a:ext cx="10905066" cy="1135737"/>
          </a:xfrm>
        </p:spPr>
        <p:txBody>
          <a:bodyPr vert="horz" lIns="91440" tIns="45720" rIns="91440" bIns="45720" rtlCol="0" anchor="ctr">
            <a:normAutofit/>
          </a:bodyPr>
          <a:lstStyle/>
          <a:p>
            <a:pPr algn="ctr"/>
            <a:r>
              <a:rPr lang="en-US" sz="4000" b="1" dirty="0"/>
              <a:t>SSIS Connection Manager with Server</a:t>
            </a:r>
          </a:p>
        </p:txBody>
      </p:sp>
      <p:sp>
        <p:nvSpPr>
          <p:cNvPr id="5" name="TextBox 4">
            <a:extLst>
              <a:ext uri="{FF2B5EF4-FFF2-40B4-BE49-F238E27FC236}">
                <a16:creationId xmlns:a16="http://schemas.microsoft.com/office/drawing/2014/main" id="{A4635CB1-F3AF-47ED-85DD-36F8160D615F}"/>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dirty="0"/>
              <a:t>In an SSIS task data connection is built (destination) with the visual studio.</a:t>
            </a:r>
          </a:p>
          <a:p>
            <a:pPr indent="-228600" defTabSz="9144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605ADB09-07B1-4A38-AE08-8A2D4C6F4184}"/>
              </a:ext>
            </a:extLst>
          </p:cNvPr>
          <p:cNvPicPr>
            <a:picLocks noChangeAspect="1"/>
          </p:cNvPicPr>
          <p:nvPr/>
        </p:nvPicPr>
        <p:blipFill>
          <a:blip r:embed="rId2"/>
          <a:stretch>
            <a:fillRect/>
          </a:stretch>
        </p:blipFill>
        <p:spPr>
          <a:xfrm>
            <a:off x="327348" y="3101560"/>
            <a:ext cx="6571813" cy="3400913"/>
          </a:xfrm>
          <a:prstGeom prst="rect">
            <a:avLst/>
          </a:prstGeom>
        </p:spPr>
      </p:pic>
      <p:pic>
        <p:nvPicPr>
          <p:cNvPr id="9" name="Picture 8">
            <a:extLst>
              <a:ext uri="{FF2B5EF4-FFF2-40B4-BE49-F238E27FC236}">
                <a16:creationId xmlns:a16="http://schemas.microsoft.com/office/drawing/2014/main" id="{1998CB55-120A-4949-99BC-DE5D2456AF6A}"/>
              </a:ext>
            </a:extLst>
          </p:cNvPr>
          <p:cNvPicPr>
            <a:picLocks noChangeAspect="1"/>
          </p:cNvPicPr>
          <p:nvPr/>
        </p:nvPicPr>
        <p:blipFill>
          <a:blip r:embed="rId3"/>
          <a:stretch>
            <a:fillRect/>
          </a:stretch>
        </p:blipFill>
        <p:spPr>
          <a:xfrm>
            <a:off x="6016729" y="1179485"/>
            <a:ext cx="5877015" cy="4148803"/>
          </a:xfrm>
          <a:prstGeom prst="rect">
            <a:avLst/>
          </a:prstGeom>
        </p:spPr>
      </p:pic>
    </p:spTree>
    <p:extLst>
      <p:ext uri="{BB962C8B-B14F-4D97-AF65-F5344CB8AC3E}">
        <p14:creationId xmlns:p14="http://schemas.microsoft.com/office/powerpoint/2010/main" val="774902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1039</TotalTime>
  <Words>1716</Words>
  <Application>Microsoft Office PowerPoint</Application>
  <PresentationFormat>Widescreen</PresentationFormat>
  <Paragraphs>196</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Consolas</vt:lpstr>
      <vt:lpstr>Open Sans</vt:lpstr>
      <vt:lpstr>Times New Roman</vt:lpstr>
      <vt:lpstr>Office Theme</vt:lpstr>
      <vt:lpstr>Advance Database Management System  SQL Server Data Tools    Meghashree Maddihally Nagoji </vt:lpstr>
      <vt:lpstr>Verify if SQL Server 2014 is already installed?</vt:lpstr>
      <vt:lpstr>Create a New Project in SSIS</vt:lpstr>
      <vt:lpstr>Control Flow and Data Flow in SSIS</vt:lpstr>
      <vt:lpstr>Data Flow Extract in SSIS</vt:lpstr>
      <vt:lpstr>Data Flow Transform in SSIS</vt:lpstr>
      <vt:lpstr>Data Flow Load in SSIS</vt:lpstr>
      <vt:lpstr>SSIS Connection Manager with Server</vt:lpstr>
      <vt:lpstr>SSIS Connection Manager with Server</vt:lpstr>
      <vt:lpstr>SSIS Connection Query Execution</vt:lpstr>
      <vt:lpstr>Create a New Project in SSAS</vt:lpstr>
      <vt:lpstr>Create a New Project in SSAS</vt:lpstr>
      <vt:lpstr>Create a New Project in SSAS</vt:lpstr>
      <vt:lpstr>Create a New Project in SSAS</vt:lpstr>
      <vt:lpstr>Create SSAS Data Source</vt:lpstr>
      <vt:lpstr>Create SSAS Data Source</vt:lpstr>
      <vt:lpstr>Create SSAS Data Source</vt:lpstr>
      <vt:lpstr>Create SSAS Data Source</vt:lpstr>
      <vt:lpstr>Create SSAS Data Source View</vt:lpstr>
      <vt:lpstr>Create SSAS Data Source View</vt:lpstr>
      <vt:lpstr>Create SSAS Data Source View</vt:lpstr>
      <vt:lpstr>Create SSAS Data Source View</vt:lpstr>
      <vt:lpstr>Create SSAS Data Source View</vt:lpstr>
      <vt:lpstr>Create Dimension in SSAS</vt:lpstr>
      <vt:lpstr>Create Dimension in SSAS</vt:lpstr>
      <vt:lpstr>Create Dimension in SSAS</vt:lpstr>
      <vt:lpstr>Create Dimension in SSAS</vt:lpstr>
      <vt:lpstr>Create Dimension in SSAS</vt:lpstr>
      <vt:lpstr>Create Dimension in SSAS</vt:lpstr>
      <vt:lpstr>Create OLAP Cube in SSAS</vt:lpstr>
      <vt:lpstr>Create OLAP Cube in SSAS</vt:lpstr>
      <vt:lpstr>Create OLAP Cube in SSAS</vt:lpstr>
      <vt:lpstr>Create OLAP Cube in SSAS</vt:lpstr>
      <vt:lpstr>Create OLAP Cube in SSAS</vt:lpstr>
      <vt:lpstr>Create OLAP Cube in SSAS</vt:lpstr>
      <vt:lpstr>Create OLAP Cube in SSAS</vt:lpstr>
      <vt:lpstr>Create OLAP Cube in SSAS</vt:lpstr>
      <vt:lpstr>Create Named Calculations in SSAS</vt:lpstr>
      <vt:lpstr>Create Named Calculations in SSAS</vt:lpstr>
      <vt:lpstr>Create Measure in SSAS</vt:lpstr>
      <vt:lpstr>Create Measure in SSAS</vt:lpstr>
      <vt:lpstr>Create a new project in SSRS</vt:lpstr>
      <vt:lpstr>Create a new project in SSRS</vt:lpstr>
      <vt:lpstr>Creating a new report in SSRS</vt:lpstr>
      <vt:lpstr>PowerPoint Presentation</vt:lpstr>
      <vt:lpstr>Configuring the Data Source in SSRS</vt:lpstr>
      <vt:lpstr>PowerPoint Presentation</vt:lpstr>
      <vt:lpstr>PowerPoint Presentation</vt:lpstr>
      <vt:lpstr>PowerPoint Presentation</vt:lpstr>
      <vt:lpstr>Adding elements to the report in SSRS</vt:lpstr>
      <vt:lpstr>Adding information to tables in SSRS</vt:lpstr>
      <vt:lpstr>Formatting information in SSRS</vt:lpstr>
      <vt:lpstr>Grouping totals in SSRS</vt:lpstr>
      <vt:lpstr>Multiple group totals in SSRS</vt:lpstr>
      <vt:lpstr>Formatting Text Areas in SSRS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view? How to use it in SQL server?</dc:title>
  <dc:creator>Maddihally Nagoji, Meghashree</dc:creator>
  <cp:lastModifiedBy>Maddihally Nagoji, Meghashree</cp:lastModifiedBy>
  <cp:revision>106</cp:revision>
  <dcterms:created xsi:type="dcterms:W3CDTF">2021-10-17T02:18:29Z</dcterms:created>
  <dcterms:modified xsi:type="dcterms:W3CDTF">2022-04-19T06:16:26Z</dcterms:modified>
</cp:coreProperties>
</file>